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6"/>
    <p:sldMasterId id="2147483651" r:id="rId7"/>
    <p:sldMasterId id="2147483682" r:id="rId8"/>
    <p:sldMasterId id="2147483656" r:id="rId9"/>
    <p:sldMasterId id="2147483673" r:id="rId10"/>
    <p:sldMasterId id="2147483665" r:id="rId11"/>
  </p:sldMasterIdLst>
  <p:sldIdLst>
    <p:sldId id="257" r:id="rId12"/>
    <p:sldId id="273" r:id="rId13"/>
    <p:sldId id="258" r:id="rId14"/>
    <p:sldId id="259" r:id="rId15"/>
    <p:sldId id="260" r:id="rId16"/>
    <p:sldId id="262" r:id="rId17"/>
    <p:sldId id="263" r:id="rId18"/>
    <p:sldId id="264" r:id="rId19"/>
    <p:sldId id="265" r:id="rId20"/>
    <p:sldId id="266" r:id="rId21"/>
    <p:sldId id="267" r:id="rId22"/>
    <p:sldId id="268" r:id="rId23"/>
    <p:sldId id="270" r:id="rId24"/>
    <p:sldId id="272" r:id="rId25"/>
    <p:sldId id="271" r:id="rId26"/>
  </p:sldIdLst>
  <p:sldSz cx="12195175" cy="6859588"/>
  <p:notesSz cx="6858000" cy="9144000"/>
  <p:embeddedFontLst>
    <p:embeddedFont>
      <p:font typeface="Dolce Vita Light" panose="020B0604020202020204" charset="0"/>
      <p:regular r:id="rId27"/>
    </p:embeddedFont>
    <p:embeddedFont>
      <p:font typeface="Roboto Light" panose="02000000000000000000" pitchFamily="2" charset="0"/>
      <p:regular r:id="rId28"/>
      <p:italic r:id="rId29"/>
    </p:embeddedFont>
    <p:embeddedFont>
      <p:font typeface="Roboto Thin" panose="02000000000000000000" pitchFamily="2" charset="0"/>
      <p:regular r:id="rId30"/>
      <p:italic r:id="rId31"/>
    </p:embeddedFont>
  </p:embeddedFontLst>
  <p:defaultTextStyle>
    <a:defPPr>
      <a:defRPr lang="en-US"/>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1820"/>
    <a:srgbClr val="27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8932" autoAdjust="0"/>
  </p:normalViewPr>
  <p:slideViewPr>
    <p:cSldViewPr>
      <p:cViewPr>
        <p:scale>
          <a:sx n="75" d="100"/>
          <a:sy n="75" d="100"/>
        </p:scale>
        <p:origin x="360" y="84"/>
      </p:cViewPr>
      <p:guideLst>
        <p:guide orient="horz" pos="2161"/>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theme" Target="theme/theme1.xml"/><Relationship Id="rId7" Type="http://schemas.openxmlformats.org/officeDocument/2006/relationships/slideMaster" Target="slideMasters/slideMaster2.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13.xml"/><Relationship Id="rId32"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font" Target="fonts/font2.fntdata"/><Relationship Id="rId10" Type="http://schemas.openxmlformats.org/officeDocument/2006/relationships/slideMaster" Target="slideMasters/slideMaster5.xml"/><Relationship Id="rId19" Type="http://schemas.openxmlformats.org/officeDocument/2006/relationships/slide" Target="slides/slide8.xml"/><Relationship Id="rId31" Type="http://schemas.openxmlformats.org/officeDocument/2006/relationships/font" Target="fonts/font5.fntdata"/><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B9491E-C67B-41A4-AE5D-FB8511ED2118}" type="doc">
      <dgm:prSet loTypeId="urn:diagrams.loki3.com/VaryingWidthList" loCatId="list" qsTypeId="urn:microsoft.com/office/officeart/2005/8/quickstyle/simple1" qsCatId="simple" csTypeId="urn:microsoft.com/office/officeart/2005/8/colors/accent1_2" csCatId="accent1" phldr="1"/>
      <dgm:spPr/>
      <dgm:t>
        <a:bodyPr/>
        <a:lstStyle/>
        <a:p>
          <a:endParaRPr lang="en-GB"/>
        </a:p>
      </dgm:t>
    </dgm:pt>
    <dgm:pt modelId="{B62BE48A-D830-4DF8-9C45-5D2C531A92E1}">
      <dgm:prSet phldrT="[Text]"/>
      <dgm:spPr/>
      <dgm:t>
        <a:bodyPr/>
        <a:lstStyle/>
        <a:p>
          <a:r>
            <a:rPr lang="en-GB" dirty="0"/>
            <a:t>Reduced Latency</a:t>
          </a:r>
        </a:p>
      </dgm:t>
    </dgm:pt>
    <dgm:pt modelId="{61F99194-8F94-4544-9063-F6539DD544EB}" type="parTrans" cxnId="{92D74729-F160-4113-8263-CA9382B68DDD}">
      <dgm:prSet/>
      <dgm:spPr/>
      <dgm:t>
        <a:bodyPr/>
        <a:lstStyle/>
        <a:p>
          <a:endParaRPr lang="en-GB"/>
        </a:p>
      </dgm:t>
    </dgm:pt>
    <dgm:pt modelId="{532B1154-D892-49D0-A7F0-83F9BC54AFFD}" type="sibTrans" cxnId="{92D74729-F160-4113-8263-CA9382B68DDD}">
      <dgm:prSet/>
      <dgm:spPr/>
      <dgm:t>
        <a:bodyPr/>
        <a:lstStyle/>
        <a:p>
          <a:endParaRPr lang="en-GB"/>
        </a:p>
      </dgm:t>
    </dgm:pt>
    <dgm:pt modelId="{9FD2DB95-666C-4126-BFD9-66505C155487}">
      <dgm:prSet phldrT="[Text]"/>
      <dgm:spPr/>
      <dgm:t>
        <a:bodyPr/>
        <a:lstStyle/>
        <a:p>
          <a:r>
            <a:rPr lang="en-GB" dirty="0"/>
            <a:t>Faster Overall Performance</a:t>
          </a:r>
        </a:p>
      </dgm:t>
    </dgm:pt>
    <dgm:pt modelId="{5C019CBE-5B7F-45B2-808F-2480158F1115}" type="sibTrans" cxnId="{64160254-6BB1-46FB-B239-A92225CD9E09}">
      <dgm:prSet/>
      <dgm:spPr/>
      <dgm:t>
        <a:bodyPr/>
        <a:lstStyle/>
        <a:p>
          <a:endParaRPr lang="en-GB"/>
        </a:p>
      </dgm:t>
    </dgm:pt>
    <dgm:pt modelId="{47D638D5-BC44-4B80-BC87-745755F84B7D}" type="parTrans" cxnId="{64160254-6BB1-46FB-B239-A92225CD9E09}">
      <dgm:prSet/>
      <dgm:spPr/>
      <dgm:t>
        <a:bodyPr/>
        <a:lstStyle/>
        <a:p>
          <a:endParaRPr lang="en-GB"/>
        </a:p>
      </dgm:t>
    </dgm:pt>
    <dgm:pt modelId="{93C34F64-0131-420B-9E76-88717EF8E548}">
      <dgm:prSet phldrT="[Text]"/>
      <dgm:spPr/>
      <dgm:t>
        <a:bodyPr/>
        <a:lstStyle/>
        <a:p>
          <a:r>
            <a:rPr lang="en-GB" dirty="0"/>
            <a:t>Fewer DB queries</a:t>
          </a:r>
        </a:p>
      </dgm:t>
    </dgm:pt>
    <dgm:pt modelId="{58F7B40F-1FA3-4D53-AD31-5B0E2553DC44}" type="sibTrans" cxnId="{C309CFE5-D8E9-4AB9-8120-67B86645E887}">
      <dgm:prSet/>
      <dgm:spPr/>
      <dgm:t>
        <a:bodyPr/>
        <a:lstStyle/>
        <a:p>
          <a:endParaRPr lang="en-GB"/>
        </a:p>
      </dgm:t>
    </dgm:pt>
    <dgm:pt modelId="{958547AB-F385-45CC-8130-436C013449DA}" type="parTrans" cxnId="{C309CFE5-D8E9-4AB9-8120-67B86645E887}">
      <dgm:prSet/>
      <dgm:spPr/>
      <dgm:t>
        <a:bodyPr/>
        <a:lstStyle/>
        <a:p>
          <a:endParaRPr lang="en-GB"/>
        </a:p>
      </dgm:t>
    </dgm:pt>
    <dgm:pt modelId="{FDDB1A7A-61E7-4B08-AB44-083888CDDD90}" type="pres">
      <dgm:prSet presAssocID="{C6B9491E-C67B-41A4-AE5D-FB8511ED2118}" presName="Name0" presStyleCnt="0">
        <dgm:presLayoutVars>
          <dgm:resizeHandles/>
        </dgm:presLayoutVars>
      </dgm:prSet>
      <dgm:spPr/>
    </dgm:pt>
    <dgm:pt modelId="{BA683F61-B742-4ED9-B8B5-E62250A482A9}" type="pres">
      <dgm:prSet presAssocID="{B62BE48A-D830-4DF8-9C45-5D2C531A92E1}" presName="text" presStyleLbl="node1" presStyleIdx="0" presStyleCnt="3">
        <dgm:presLayoutVars>
          <dgm:bulletEnabled val="1"/>
        </dgm:presLayoutVars>
      </dgm:prSet>
      <dgm:spPr/>
    </dgm:pt>
    <dgm:pt modelId="{E6A70E57-0CF4-449E-A017-E4E4B95037E3}" type="pres">
      <dgm:prSet presAssocID="{532B1154-D892-49D0-A7F0-83F9BC54AFFD}" presName="space" presStyleCnt="0"/>
      <dgm:spPr/>
    </dgm:pt>
    <dgm:pt modelId="{5E5565B1-6A94-4D42-89A2-6329E30042E2}" type="pres">
      <dgm:prSet presAssocID="{93C34F64-0131-420B-9E76-88717EF8E548}" presName="text" presStyleLbl="node1" presStyleIdx="1" presStyleCnt="3">
        <dgm:presLayoutVars>
          <dgm:bulletEnabled val="1"/>
        </dgm:presLayoutVars>
      </dgm:prSet>
      <dgm:spPr/>
    </dgm:pt>
    <dgm:pt modelId="{89E876F8-5AF4-4835-B090-B6D7D55B391E}" type="pres">
      <dgm:prSet presAssocID="{58F7B40F-1FA3-4D53-AD31-5B0E2553DC44}" presName="space" presStyleCnt="0"/>
      <dgm:spPr/>
    </dgm:pt>
    <dgm:pt modelId="{4121664A-E55B-4AF4-8A42-BA9F3C00D4AA}" type="pres">
      <dgm:prSet presAssocID="{9FD2DB95-666C-4126-BFD9-66505C155487}" presName="text" presStyleLbl="node1" presStyleIdx="2" presStyleCnt="3">
        <dgm:presLayoutVars>
          <dgm:bulletEnabled val="1"/>
        </dgm:presLayoutVars>
      </dgm:prSet>
      <dgm:spPr/>
    </dgm:pt>
  </dgm:ptLst>
  <dgm:cxnLst>
    <dgm:cxn modelId="{FEBD661F-1EA7-47F2-A4A4-AD25E7392186}" type="presOf" srcId="{93C34F64-0131-420B-9E76-88717EF8E548}" destId="{5E5565B1-6A94-4D42-89A2-6329E30042E2}" srcOrd="0" destOrd="0" presId="urn:diagrams.loki3.com/VaryingWidthList"/>
    <dgm:cxn modelId="{92D74729-F160-4113-8263-CA9382B68DDD}" srcId="{C6B9491E-C67B-41A4-AE5D-FB8511ED2118}" destId="{B62BE48A-D830-4DF8-9C45-5D2C531A92E1}" srcOrd="0" destOrd="0" parTransId="{61F99194-8F94-4544-9063-F6539DD544EB}" sibTransId="{532B1154-D892-49D0-A7F0-83F9BC54AFFD}"/>
    <dgm:cxn modelId="{F3F33232-51C9-4015-ADA6-7F657AA794A8}" type="presOf" srcId="{C6B9491E-C67B-41A4-AE5D-FB8511ED2118}" destId="{FDDB1A7A-61E7-4B08-AB44-083888CDDD90}" srcOrd="0" destOrd="0" presId="urn:diagrams.loki3.com/VaryingWidthList"/>
    <dgm:cxn modelId="{64160254-6BB1-46FB-B239-A92225CD9E09}" srcId="{C6B9491E-C67B-41A4-AE5D-FB8511ED2118}" destId="{9FD2DB95-666C-4126-BFD9-66505C155487}" srcOrd="2" destOrd="0" parTransId="{47D638D5-BC44-4B80-BC87-745755F84B7D}" sibTransId="{5C019CBE-5B7F-45B2-808F-2480158F1115}"/>
    <dgm:cxn modelId="{1EECFF8B-A18A-4893-A150-2DCA44BE44D3}" type="presOf" srcId="{9FD2DB95-666C-4126-BFD9-66505C155487}" destId="{4121664A-E55B-4AF4-8A42-BA9F3C00D4AA}" srcOrd="0" destOrd="0" presId="urn:diagrams.loki3.com/VaryingWidthList"/>
    <dgm:cxn modelId="{C309CFE5-D8E9-4AB9-8120-67B86645E887}" srcId="{C6B9491E-C67B-41A4-AE5D-FB8511ED2118}" destId="{93C34F64-0131-420B-9E76-88717EF8E548}" srcOrd="1" destOrd="0" parTransId="{958547AB-F385-45CC-8130-436C013449DA}" sibTransId="{58F7B40F-1FA3-4D53-AD31-5B0E2553DC44}"/>
    <dgm:cxn modelId="{66F31BF6-F9BF-43D5-9ACF-D550F09E569D}" type="presOf" srcId="{B62BE48A-D830-4DF8-9C45-5D2C531A92E1}" destId="{BA683F61-B742-4ED9-B8B5-E62250A482A9}" srcOrd="0" destOrd="0" presId="urn:diagrams.loki3.com/VaryingWidthList"/>
    <dgm:cxn modelId="{93741851-2A3E-4F94-A294-434668B02719}" type="presParOf" srcId="{FDDB1A7A-61E7-4B08-AB44-083888CDDD90}" destId="{BA683F61-B742-4ED9-B8B5-E62250A482A9}" srcOrd="0" destOrd="0" presId="urn:diagrams.loki3.com/VaryingWidthList"/>
    <dgm:cxn modelId="{1219F2C3-BAEF-45B6-806D-7229F11580C9}" type="presParOf" srcId="{FDDB1A7A-61E7-4B08-AB44-083888CDDD90}" destId="{E6A70E57-0CF4-449E-A017-E4E4B95037E3}" srcOrd="1" destOrd="0" presId="urn:diagrams.loki3.com/VaryingWidthList"/>
    <dgm:cxn modelId="{61FA8073-BA70-4C5D-A250-5EBC56C6B8D6}" type="presParOf" srcId="{FDDB1A7A-61E7-4B08-AB44-083888CDDD90}" destId="{5E5565B1-6A94-4D42-89A2-6329E30042E2}" srcOrd="2" destOrd="0" presId="urn:diagrams.loki3.com/VaryingWidthList"/>
    <dgm:cxn modelId="{013A0DA6-79CC-4CFF-BAB5-C9C102A6E013}" type="presParOf" srcId="{FDDB1A7A-61E7-4B08-AB44-083888CDDD90}" destId="{89E876F8-5AF4-4835-B090-B6D7D55B391E}" srcOrd="3" destOrd="0" presId="urn:diagrams.loki3.com/VaryingWidthList"/>
    <dgm:cxn modelId="{4BA93A2B-743C-4DBF-A6B6-ADBDE0EB1258}" type="presParOf" srcId="{FDDB1A7A-61E7-4B08-AB44-083888CDDD90}" destId="{4121664A-E55B-4AF4-8A42-BA9F3C00D4AA}" srcOrd="4"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A90F76-0A5D-4309-93B5-F8ADDCC9C3CE}"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GB"/>
        </a:p>
      </dgm:t>
    </dgm:pt>
    <dgm:pt modelId="{594BB2E8-A621-4F53-8A09-8B9068916B75}">
      <dgm:prSet phldrT="[Text]"/>
      <dgm:spPr/>
      <dgm:t>
        <a:bodyPr/>
        <a:lstStyle/>
        <a:p>
          <a:r>
            <a:rPr lang="en-GB" dirty="0"/>
            <a:t>Pros</a:t>
          </a:r>
        </a:p>
      </dgm:t>
    </dgm:pt>
    <dgm:pt modelId="{378BD6DB-B8B1-488B-86E4-B5B133B17516}" type="parTrans" cxnId="{EBA3FED0-B446-4728-B436-C43685B87654}">
      <dgm:prSet/>
      <dgm:spPr/>
      <dgm:t>
        <a:bodyPr/>
        <a:lstStyle/>
        <a:p>
          <a:endParaRPr lang="en-GB"/>
        </a:p>
      </dgm:t>
    </dgm:pt>
    <dgm:pt modelId="{462225E9-6918-4D21-B923-245FC7AC5BD3}" type="sibTrans" cxnId="{EBA3FED0-B446-4728-B436-C43685B87654}">
      <dgm:prSet/>
      <dgm:spPr/>
      <dgm:t>
        <a:bodyPr/>
        <a:lstStyle/>
        <a:p>
          <a:endParaRPr lang="en-GB"/>
        </a:p>
      </dgm:t>
    </dgm:pt>
    <dgm:pt modelId="{56E93D67-E8E8-4730-807C-3314BBC62809}">
      <dgm:prSet phldrT="[Text]"/>
      <dgm:spPr/>
      <dgm:t>
        <a:bodyPr/>
        <a:lstStyle/>
        <a:p>
          <a:r>
            <a:rPr lang="en-GB" dirty="0"/>
            <a:t>Faster Response Times</a:t>
          </a:r>
        </a:p>
      </dgm:t>
    </dgm:pt>
    <dgm:pt modelId="{49C42DAC-1830-4552-BA73-30EBCDC8D210}" type="parTrans" cxnId="{36D0D01C-09E2-43FB-8B71-07EE18F4E3AD}">
      <dgm:prSet/>
      <dgm:spPr/>
      <dgm:t>
        <a:bodyPr/>
        <a:lstStyle/>
        <a:p>
          <a:endParaRPr lang="en-GB"/>
        </a:p>
      </dgm:t>
    </dgm:pt>
    <dgm:pt modelId="{6F1FD931-8929-409C-B028-131F8BEB95B4}" type="sibTrans" cxnId="{36D0D01C-09E2-43FB-8B71-07EE18F4E3AD}">
      <dgm:prSet/>
      <dgm:spPr/>
      <dgm:t>
        <a:bodyPr/>
        <a:lstStyle/>
        <a:p>
          <a:endParaRPr lang="en-GB"/>
        </a:p>
      </dgm:t>
    </dgm:pt>
    <dgm:pt modelId="{7D149379-4E61-43CE-B5F9-2B6734DBB607}">
      <dgm:prSet phldrT="[Text]"/>
      <dgm:spPr/>
      <dgm:t>
        <a:bodyPr/>
        <a:lstStyle/>
        <a:p>
          <a:r>
            <a:rPr lang="en-GB" dirty="0"/>
            <a:t>Reduce Calculation Overheads</a:t>
          </a:r>
        </a:p>
      </dgm:t>
    </dgm:pt>
    <dgm:pt modelId="{30427C2D-FF12-4B2D-85B1-E0276B18A0F1}" type="parTrans" cxnId="{91250A97-CB57-46FB-BB3F-E4D2B8D5750E}">
      <dgm:prSet/>
      <dgm:spPr/>
      <dgm:t>
        <a:bodyPr/>
        <a:lstStyle/>
        <a:p>
          <a:endParaRPr lang="en-GB"/>
        </a:p>
      </dgm:t>
    </dgm:pt>
    <dgm:pt modelId="{9B849A90-D133-4D7E-B65C-A5130E9556ED}" type="sibTrans" cxnId="{91250A97-CB57-46FB-BB3F-E4D2B8D5750E}">
      <dgm:prSet/>
      <dgm:spPr/>
      <dgm:t>
        <a:bodyPr/>
        <a:lstStyle/>
        <a:p>
          <a:endParaRPr lang="en-GB"/>
        </a:p>
      </dgm:t>
    </dgm:pt>
    <dgm:pt modelId="{F42626AD-13BE-4327-815F-45C57172358E}">
      <dgm:prSet phldrT="[Text]"/>
      <dgm:spPr/>
      <dgm:t>
        <a:bodyPr/>
        <a:lstStyle/>
        <a:p>
          <a:r>
            <a:rPr lang="en-GB" dirty="0"/>
            <a:t>Cons</a:t>
          </a:r>
        </a:p>
      </dgm:t>
    </dgm:pt>
    <dgm:pt modelId="{17E3BB1E-7CFA-481F-9B04-25771CB0F235}" type="parTrans" cxnId="{80C7084C-C52F-4B33-A0C7-9E26F28E9B2B}">
      <dgm:prSet/>
      <dgm:spPr/>
      <dgm:t>
        <a:bodyPr/>
        <a:lstStyle/>
        <a:p>
          <a:endParaRPr lang="en-GB"/>
        </a:p>
      </dgm:t>
    </dgm:pt>
    <dgm:pt modelId="{7C104CF3-4DBE-4681-A048-80A32D78F094}" type="sibTrans" cxnId="{80C7084C-C52F-4B33-A0C7-9E26F28E9B2B}">
      <dgm:prSet/>
      <dgm:spPr/>
      <dgm:t>
        <a:bodyPr/>
        <a:lstStyle/>
        <a:p>
          <a:endParaRPr lang="en-GB"/>
        </a:p>
      </dgm:t>
    </dgm:pt>
    <dgm:pt modelId="{827D6B7D-62B3-4A59-A2E4-B1C2B54B109E}">
      <dgm:prSet phldrT="[Text]"/>
      <dgm:spPr/>
      <dgm:t>
        <a:bodyPr/>
        <a:lstStyle/>
        <a:p>
          <a:r>
            <a:rPr lang="en-GB" dirty="0"/>
            <a:t>More Memory Usage</a:t>
          </a:r>
        </a:p>
      </dgm:t>
    </dgm:pt>
    <dgm:pt modelId="{C660DDC8-0828-4F05-B74C-1B7E5110CB75}" type="parTrans" cxnId="{E8AC9F18-F335-43C4-A677-003227D71309}">
      <dgm:prSet/>
      <dgm:spPr/>
      <dgm:t>
        <a:bodyPr/>
        <a:lstStyle/>
        <a:p>
          <a:endParaRPr lang="en-GB"/>
        </a:p>
      </dgm:t>
    </dgm:pt>
    <dgm:pt modelId="{137D0383-FBE3-4E09-A3A5-A1714C6800FE}" type="sibTrans" cxnId="{E8AC9F18-F335-43C4-A677-003227D71309}">
      <dgm:prSet/>
      <dgm:spPr/>
      <dgm:t>
        <a:bodyPr/>
        <a:lstStyle/>
        <a:p>
          <a:endParaRPr lang="en-GB"/>
        </a:p>
      </dgm:t>
    </dgm:pt>
    <dgm:pt modelId="{2D324A24-5D73-434D-8491-165BC4F71ED6}">
      <dgm:prSet phldrT="[Text]"/>
      <dgm:spPr/>
      <dgm:t>
        <a:bodyPr/>
        <a:lstStyle/>
        <a:p>
          <a:r>
            <a:rPr lang="en-GB" dirty="0"/>
            <a:t>Additional Complexity</a:t>
          </a:r>
        </a:p>
      </dgm:t>
    </dgm:pt>
    <dgm:pt modelId="{6A6A1EA7-C27B-4F45-8346-A238E2570CE1}" type="parTrans" cxnId="{8123DFE8-7EE1-4F6B-84DB-921A67A7474A}">
      <dgm:prSet/>
      <dgm:spPr/>
      <dgm:t>
        <a:bodyPr/>
        <a:lstStyle/>
        <a:p>
          <a:endParaRPr lang="en-GB"/>
        </a:p>
      </dgm:t>
    </dgm:pt>
    <dgm:pt modelId="{474A4DE0-E860-4B54-9B4B-071DBD641D91}" type="sibTrans" cxnId="{8123DFE8-7EE1-4F6B-84DB-921A67A7474A}">
      <dgm:prSet/>
      <dgm:spPr/>
      <dgm:t>
        <a:bodyPr/>
        <a:lstStyle/>
        <a:p>
          <a:endParaRPr lang="en-GB"/>
        </a:p>
      </dgm:t>
    </dgm:pt>
    <dgm:pt modelId="{6AED71BE-3803-4AA0-B1C8-5B4C8C1671E8}" type="pres">
      <dgm:prSet presAssocID="{F1A90F76-0A5D-4309-93B5-F8ADDCC9C3CE}" presName="layout" presStyleCnt="0">
        <dgm:presLayoutVars>
          <dgm:chMax/>
          <dgm:chPref/>
          <dgm:dir/>
          <dgm:resizeHandles/>
        </dgm:presLayoutVars>
      </dgm:prSet>
      <dgm:spPr/>
    </dgm:pt>
    <dgm:pt modelId="{63160F5E-513A-4624-8269-C9054467A9B2}" type="pres">
      <dgm:prSet presAssocID="{594BB2E8-A621-4F53-8A09-8B9068916B75}" presName="root" presStyleCnt="0">
        <dgm:presLayoutVars>
          <dgm:chMax/>
          <dgm:chPref/>
        </dgm:presLayoutVars>
      </dgm:prSet>
      <dgm:spPr/>
    </dgm:pt>
    <dgm:pt modelId="{9351A38C-7AB5-41B1-8447-686CD79A43D5}" type="pres">
      <dgm:prSet presAssocID="{594BB2E8-A621-4F53-8A09-8B9068916B75}" presName="rootComposite" presStyleCnt="0">
        <dgm:presLayoutVars/>
      </dgm:prSet>
      <dgm:spPr/>
    </dgm:pt>
    <dgm:pt modelId="{EB5B2FFA-1F0E-4513-8095-62493178E6A6}" type="pres">
      <dgm:prSet presAssocID="{594BB2E8-A621-4F53-8A09-8B9068916B75}" presName="ParentAccent" presStyleLbl="alignNode1" presStyleIdx="0" presStyleCnt="2"/>
      <dgm:spPr/>
    </dgm:pt>
    <dgm:pt modelId="{72B44C21-B3F4-4E64-93D1-BD812C272C09}" type="pres">
      <dgm:prSet presAssocID="{594BB2E8-A621-4F53-8A09-8B9068916B75}" presName="ParentSmallAccent" presStyleLbl="fgAcc1" presStyleIdx="0" presStyleCnt="2"/>
      <dgm:spPr/>
    </dgm:pt>
    <dgm:pt modelId="{C1BB38EE-7259-44FB-9B3B-E7BD2057631F}" type="pres">
      <dgm:prSet presAssocID="{594BB2E8-A621-4F53-8A09-8B9068916B75}" presName="Parent" presStyleLbl="revTx" presStyleIdx="0" presStyleCnt="6">
        <dgm:presLayoutVars>
          <dgm:chMax/>
          <dgm:chPref val="4"/>
          <dgm:bulletEnabled val="1"/>
        </dgm:presLayoutVars>
      </dgm:prSet>
      <dgm:spPr/>
    </dgm:pt>
    <dgm:pt modelId="{CEDA3A90-8EBA-49D0-8252-CD2D7E7A1FBC}" type="pres">
      <dgm:prSet presAssocID="{594BB2E8-A621-4F53-8A09-8B9068916B75}" presName="childShape" presStyleCnt="0">
        <dgm:presLayoutVars>
          <dgm:chMax val="0"/>
          <dgm:chPref val="0"/>
        </dgm:presLayoutVars>
      </dgm:prSet>
      <dgm:spPr/>
    </dgm:pt>
    <dgm:pt modelId="{EBA256DC-1F81-412C-96C8-8DC4F62A5CEA}" type="pres">
      <dgm:prSet presAssocID="{56E93D67-E8E8-4730-807C-3314BBC62809}" presName="childComposite" presStyleCnt="0">
        <dgm:presLayoutVars>
          <dgm:chMax val="0"/>
          <dgm:chPref val="0"/>
        </dgm:presLayoutVars>
      </dgm:prSet>
      <dgm:spPr/>
    </dgm:pt>
    <dgm:pt modelId="{17B34963-C097-4095-8846-7AE6E086C302}" type="pres">
      <dgm:prSet presAssocID="{56E93D67-E8E8-4730-807C-3314BBC62809}" presName="ChildAccent" presStyleLbl="solidFgAcc1" presStyleIdx="0" presStyleCnt="4"/>
      <dgm:spPr/>
    </dgm:pt>
    <dgm:pt modelId="{0065C449-801B-4A52-8B86-8045D08B4CF6}" type="pres">
      <dgm:prSet presAssocID="{56E93D67-E8E8-4730-807C-3314BBC62809}" presName="Child" presStyleLbl="revTx" presStyleIdx="1" presStyleCnt="6">
        <dgm:presLayoutVars>
          <dgm:chMax val="0"/>
          <dgm:chPref val="0"/>
          <dgm:bulletEnabled val="1"/>
        </dgm:presLayoutVars>
      </dgm:prSet>
      <dgm:spPr/>
    </dgm:pt>
    <dgm:pt modelId="{6208A4F3-79B4-40EB-AE1B-D7A2A71D6DEB}" type="pres">
      <dgm:prSet presAssocID="{7D149379-4E61-43CE-B5F9-2B6734DBB607}" presName="childComposite" presStyleCnt="0">
        <dgm:presLayoutVars>
          <dgm:chMax val="0"/>
          <dgm:chPref val="0"/>
        </dgm:presLayoutVars>
      </dgm:prSet>
      <dgm:spPr/>
    </dgm:pt>
    <dgm:pt modelId="{8E3546FB-ADAD-459E-AC0E-E52D6A1C9483}" type="pres">
      <dgm:prSet presAssocID="{7D149379-4E61-43CE-B5F9-2B6734DBB607}" presName="ChildAccent" presStyleLbl="solidFgAcc1" presStyleIdx="1" presStyleCnt="4"/>
      <dgm:spPr/>
    </dgm:pt>
    <dgm:pt modelId="{2A79B218-CD2C-416C-838A-551B5C31E835}" type="pres">
      <dgm:prSet presAssocID="{7D149379-4E61-43CE-B5F9-2B6734DBB607}" presName="Child" presStyleLbl="revTx" presStyleIdx="2" presStyleCnt="6">
        <dgm:presLayoutVars>
          <dgm:chMax val="0"/>
          <dgm:chPref val="0"/>
          <dgm:bulletEnabled val="1"/>
        </dgm:presLayoutVars>
      </dgm:prSet>
      <dgm:spPr/>
    </dgm:pt>
    <dgm:pt modelId="{2609FA02-6080-4E0A-B2CC-AB29EE9B50E8}" type="pres">
      <dgm:prSet presAssocID="{F42626AD-13BE-4327-815F-45C57172358E}" presName="root" presStyleCnt="0">
        <dgm:presLayoutVars>
          <dgm:chMax/>
          <dgm:chPref/>
        </dgm:presLayoutVars>
      </dgm:prSet>
      <dgm:spPr/>
    </dgm:pt>
    <dgm:pt modelId="{288D601F-F2FD-464E-B6E9-DB5A48ED7EAF}" type="pres">
      <dgm:prSet presAssocID="{F42626AD-13BE-4327-815F-45C57172358E}" presName="rootComposite" presStyleCnt="0">
        <dgm:presLayoutVars/>
      </dgm:prSet>
      <dgm:spPr/>
    </dgm:pt>
    <dgm:pt modelId="{94B35FC7-C21D-4D4F-9190-8650C874AE46}" type="pres">
      <dgm:prSet presAssocID="{F42626AD-13BE-4327-815F-45C57172358E}" presName="ParentAccent" presStyleLbl="alignNode1" presStyleIdx="1" presStyleCnt="2"/>
      <dgm:spPr/>
    </dgm:pt>
    <dgm:pt modelId="{D6840793-80A3-43CD-81C8-A503E387AFF3}" type="pres">
      <dgm:prSet presAssocID="{F42626AD-13BE-4327-815F-45C57172358E}" presName="ParentSmallAccent" presStyleLbl="fgAcc1" presStyleIdx="1" presStyleCnt="2"/>
      <dgm:spPr/>
    </dgm:pt>
    <dgm:pt modelId="{1D23A883-75BB-437E-892F-BC9A48430984}" type="pres">
      <dgm:prSet presAssocID="{F42626AD-13BE-4327-815F-45C57172358E}" presName="Parent" presStyleLbl="revTx" presStyleIdx="3" presStyleCnt="6">
        <dgm:presLayoutVars>
          <dgm:chMax/>
          <dgm:chPref val="4"/>
          <dgm:bulletEnabled val="1"/>
        </dgm:presLayoutVars>
      </dgm:prSet>
      <dgm:spPr/>
    </dgm:pt>
    <dgm:pt modelId="{FE6FF474-F2D8-4A8F-BA62-2996D00D7C9B}" type="pres">
      <dgm:prSet presAssocID="{F42626AD-13BE-4327-815F-45C57172358E}" presName="childShape" presStyleCnt="0">
        <dgm:presLayoutVars>
          <dgm:chMax val="0"/>
          <dgm:chPref val="0"/>
        </dgm:presLayoutVars>
      </dgm:prSet>
      <dgm:spPr/>
    </dgm:pt>
    <dgm:pt modelId="{D2438785-7B39-45AE-AA75-76F3C3BF58D5}" type="pres">
      <dgm:prSet presAssocID="{827D6B7D-62B3-4A59-A2E4-B1C2B54B109E}" presName="childComposite" presStyleCnt="0">
        <dgm:presLayoutVars>
          <dgm:chMax val="0"/>
          <dgm:chPref val="0"/>
        </dgm:presLayoutVars>
      </dgm:prSet>
      <dgm:spPr/>
    </dgm:pt>
    <dgm:pt modelId="{9502AF9A-D794-4B8E-BF47-19A61F8C2488}" type="pres">
      <dgm:prSet presAssocID="{827D6B7D-62B3-4A59-A2E4-B1C2B54B109E}" presName="ChildAccent" presStyleLbl="solidFgAcc1" presStyleIdx="2" presStyleCnt="4"/>
      <dgm:spPr/>
    </dgm:pt>
    <dgm:pt modelId="{41C71C9F-BCEE-4542-BD14-3CEC87CF4D0C}" type="pres">
      <dgm:prSet presAssocID="{827D6B7D-62B3-4A59-A2E4-B1C2B54B109E}" presName="Child" presStyleLbl="revTx" presStyleIdx="4" presStyleCnt="6">
        <dgm:presLayoutVars>
          <dgm:chMax val="0"/>
          <dgm:chPref val="0"/>
          <dgm:bulletEnabled val="1"/>
        </dgm:presLayoutVars>
      </dgm:prSet>
      <dgm:spPr/>
    </dgm:pt>
    <dgm:pt modelId="{84487867-89DE-4865-ADCC-8E10CF41210F}" type="pres">
      <dgm:prSet presAssocID="{2D324A24-5D73-434D-8491-165BC4F71ED6}" presName="childComposite" presStyleCnt="0">
        <dgm:presLayoutVars>
          <dgm:chMax val="0"/>
          <dgm:chPref val="0"/>
        </dgm:presLayoutVars>
      </dgm:prSet>
      <dgm:spPr/>
    </dgm:pt>
    <dgm:pt modelId="{A6FCABA0-CF40-4836-9654-5BBA747B096B}" type="pres">
      <dgm:prSet presAssocID="{2D324A24-5D73-434D-8491-165BC4F71ED6}" presName="ChildAccent" presStyleLbl="solidFgAcc1" presStyleIdx="3" presStyleCnt="4"/>
      <dgm:spPr/>
    </dgm:pt>
    <dgm:pt modelId="{115C5465-598E-4966-92F3-26EB99B28843}" type="pres">
      <dgm:prSet presAssocID="{2D324A24-5D73-434D-8491-165BC4F71ED6}" presName="Child" presStyleLbl="revTx" presStyleIdx="5" presStyleCnt="6">
        <dgm:presLayoutVars>
          <dgm:chMax val="0"/>
          <dgm:chPref val="0"/>
          <dgm:bulletEnabled val="1"/>
        </dgm:presLayoutVars>
      </dgm:prSet>
      <dgm:spPr/>
    </dgm:pt>
  </dgm:ptLst>
  <dgm:cxnLst>
    <dgm:cxn modelId="{563B2004-4AA5-41F4-BF3C-118B29DA47EF}" type="presOf" srcId="{7D149379-4E61-43CE-B5F9-2B6734DBB607}" destId="{2A79B218-CD2C-416C-838A-551B5C31E835}" srcOrd="0" destOrd="0" presId="urn:microsoft.com/office/officeart/2008/layout/SquareAccentList"/>
    <dgm:cxn modelId="{B601AC05-052B-4C35-8AEC-4C3A7900C5EF}" type="presOf" srcId="{F1A90F76-0A5D-4309-93B5-F8ADDCC9C3CE}" destId="{6AED71BE-3803-4AA0-B1C8-5B4C8C1671E8}" srcOrd="0" destOrd="0" presId="urn:microsoft.com/office/officeart/2008/layout/SquareAccentList"/>
    <dgm:cxn modelId="{E8AC9F18-F335-43C4-A677-003227D71309}" srcId="{F42626AD-13BE-4327-815F-45C57172358E}" destId="{827D6B7D-62B3-4A59-A2E4-B1C2B54B109E}" srcOrd="0" destOrd="0" parTransId="{C660DDC8-0828-4F05-B74C-1B7E5110CB75}" sibTransId="{137D0383-FBE3-4E09-A3A5-A1714C6800FE}"/>
    <dgm:cxn modelId="{36D0D01C-09E2-43FB-8B71-07EE18F4E3AD}" srcId="{594BB2E8-A621-4F53-8A09-8B9068916B75}" destId="{56E93D67-E8E8-4730-807C-3314BBC62809}" srcOrd="0" destOrd="0" parTransId="{49C42DAC-1830-4552-BA73-30EBCDC8D210}" sibTransId="{6F1FD931-8929-409C-B028-131F8BEB95B4}"/>
    <dgm:cxn modelId="{93611F1D-9CCB-44F3-8365-54C7151856B9}" type="presOf" srcId="{827D6B7D-62B3-4A59-A2E4-B1C2B54B109E}" destId="{41C71C9F-BCEE-4542-BD14-3CEC87CF4D0C}" srcOrd="0" destOrd="0" presId="urn:microsoft.com/office/officeart/2008/layout/SquareAccentList"/>
    <dgm:cxn modelId="{CF3FF931-0076-4C84-876B-9981D49902CD}" type="presOf" srcId="{2D324A24-5D73-434D-8491-165BC4F71ED6}" destId="{115C5465-598E-4966-92F3-26EB99B28843}" srcOrd="0" destOrd="0" presId="urn:microsoft.com/office/officeart/2008/layout/SquareAccentList"/>
    <dgm:cxn modelId="{80C7084C-C52F-4B33-A0C7-9E26F28E9B2B}" srcId="{F1A90F76-0A5D-4309-93B5-F8ADDCC9C3CE}" destId="{F42626AD-13BE-4327-815F-45C57172358E}" srcOrd="1" destOrd="0" parTransId="{17E3BB1E-7CFA-481F-9B04-25771CB0F235}" sibTransId="{7C104CF3-4DBE-4681-A048-80A32D78F094}"/>
    <dgm:cxn modelId="{BC99E473-411A-4508-9EF8-27B6F260D2B3}" type="presOf" srcId="{594BB2E8-A621-4F53-8A09-8B9068916B75}" destId="{C1BB38EE-7259-44FB-9B3B-E7BD2057631F}" srcOrd="0" destOrd="0" presId="urn:microsoft.com/office/officeart/2008/layout/SquareAccentList"/>
    <dgm:cxn modelId="{E339558F-7A4F-46C8-BF92-5C5F270A5CF0}" type="presOf" srcId="{F42626AD-13BE-4327-815F-45C57172358E}" destId="{1D23A883-75BB-437E-892F-BC9A48430984}" srcOrd="0" destOrd="0" presId="urn:microsoft.com/office/officeart/2008/layout/SquareAccentList"/>
    <dgm:cxn modelId="{91250A97-CB57-46FB-BB3F-E4D2B8D5750E}" srcId="{594BB2E8-A621-4F53-8A09-8B9068916B75}" destId="{7D149379-4E61-43CE-B5F9-2B6734DBB607}" srcOrd="1" destOrd="0" parTransId="{30427C2D-FF12-4B2D-85B1-E0276B18A0F1}" sibTransId="{9B849A90-D133-4D7E-B65C-A5130E9556ED}"/>
    <dgm:cxn modelId="{EBA3FED0-B446-4728-B436-C43685B87654}" srcId="{F1A90F76-0A5D-4309-93B5-F8ADDCC9C3CE}" destId="{594BB2E8-A621-4F53-8A09-8B9068916B75}" srcOrd="0" destOrd="0" parTransId="{378BD6DB-B8B1-488B-86E4-B5B133B17516}" sibTransId="{462225E9-6918-4D21-B923-245FC7AC5BD3}"/>
    <dgm:cxn modelId="{8123DFE8-7EE1-4F6B-84DB-921A67A7474A}" srcId="{F42626AD-13BE-4327-815F-45C57172358E}" destId="{2D324A24-5D73-434D-8491-165BC4F71ED6}" srcOrd="1" destOrd="0" parTransId="{6A6A1EA7-C27B-4F45-8346-A238E2570CE1}" sibTransId="{474A4DE0-E860-4B54-9B4B-071DBD641D91}"/>
    <dgm:cxn modelId="{A446A2F9-51CA-4BE6-B8F4-1E4E02F63B95}" type="presOf" srcId="{56E93D67-E8E8-4730-807C-3314BBC62809}" destId="{0065C449-801B-4A52-8B86-8045D08B4CF6}" srcOrd="0" destOrd="0" presId="urn:microsoft.com/office/officeart/2008/layout/SquareAccentList"/>
    <dgm:cxn modelId="{A6CF601F-008F-4F8B-9949-2F4C95E043A0}" type="presParOf" srcId="{6AED71BE-3803-4AA0-B1C8-5B4C8C1671E8}" destId="{63160F5E-513A-4624-8269-C9054467A9B2}" srcOrd="0" destOrd="0" presId="urn:microsoft.com/office/officeart/2008/layout/SquareAccentList"/>
    <dgm:cxn modelId="{636B3FE2-CF37-47DE-AB2D-787719EFAE2E}" type="presParOf" srcId="{63160F5E-513A-4624-8269-C9054467A9B2}" destId="{9351A38C-7AB5-41B1-8447-686CD79A43D5}" srcOrd="0" destOrd="0" presId="urn:microsoft.com/office/officeart/2008/layout/SquareAccentList"/>
    <dgm:cxn modelId="{B649B061-D2DD-4D81-BF48-09669229589B}" type="presParOf" srcId="{9351A38C-7AB5-41B1-8447-686CD79A43D5}" destId="{EB5B2FFA-1F0E-4513-8095-62493178E6A6}" srcOrd="0" destOrd="0" presId="urn:microsoft.com/office/officeart/2008/layout/SquareAccentList"/>
    <dgm:cxn modelId="{78C3C40D-2D86-4614-B9D5-DE749FC9179F}" type="presParOf" srcId="{9351A38C-7AB5-41B1-8447-686CD79A43D5}" destId="{72B44C21-B3F4-4E64-93D1-BD812C272C09}" srcOrd="1" destOrd="0" presId="urn:microsoft.com/office/officeart/2008/layout/SquareAccentList"/>
    <dgm:cxn modelId="{358DF8CB-8401-4B71-A9D5-D61299E06987}" type="presParOf" srcId="{9351A38C-7AB5-41B1-8447-686CD79A43D5}" destId="{C1BB38EE-7259-44FB-9B3B-E7BD2057631F}" srcOrd="2" destOrd="0" presId="urn:microsoft.com/office/officeart/2008/layout/SquareAccentList"/>
    <dgm:cxn modelId="{D908A270-AC3B-439D-A637-47F132F45DE9}" type="presParOf" srcId="{63160F5E-513A-4624-8269-C9054467A9B2}" destId="{CEDA3A90-8EBA-49D0-8252-CD2D7E7A1FBC}" srcOrd="1" destOrd="0" presId="urn:microsoft.com/office/officeart/2008/layout/SquareAccentList"/>
    <dgm:cxn modelId="{51C341F2-295A-4A33-B506-352D8094C7CB}" type="presParOf" srcId="{CEDA3A90-8EBA-49D0-8252-CD2D7E7A1FBC}" destId="{EBA256DC-1F81-412C-96C8-8DC4F62A5CEA}" srcOrd="0" destOrd="0" presId="urn:microsoft.com/office/officeart/2008/layout/SquareAccentList"/>
    <dgm:cxn modelId="{88C20FDC-2856-4B8E-827F-932EF2F9CF89}" type="presParOf" srcId="{EBA256DC-1F81-412C-96C8-8DC4F62A5CEA}" destId="{17B34963-C097-4095-8846-7AE6E086C302}" srcOrd="0" destOrd="0" presId="urn:microsoft.com/office/officeart/2008/layout/SquareAccentList"/>
    <dgm:cxn modelId="{8C08E16E-3FE4-46B5-A93F-4AEE36399CC5}" type="presParOf" srcId="{EBA256DC-1F81-412C-96C8-8DC4F62A5CEA}" destId="{0065C449-801B-4A52-8B86-8045D08B4CF6}" srcOrd="1" destOrd="0" presId="urn:microsoft.com/office/officeart/2008/layout/SquareAccentList"/>
    <dgm:cxn modelId="{D502642C-478E-4E40-95FF-8143AAF13638}" type="presParOf" srcId="{CEDA3A90-8EBA-49D0-8252-CD2D7E7A1FBC}" destId="{6208A4F3-79B4-40EB-AE1B-D7A2A71D6DEB}" srcOrd="1" destOrd="0" presId="urn:microsoft.com/office/officeart/2008/layout/SquareAccentList"/>
    <dgm:cxn modelId="{13FB6764-5069-4B83-9568-7E02F7491A90}" type="presParOf" srcId="{6208A4F3-79B4-40EB-AE1B-D7A2A71D6DEB}" destId="{8E3546FB-ADAD-459E-AC0E-E52D6A1C9483}" srcOrd="0" destOrd="0" presId="urn:microsoft.com/office/officeart/2008/layout/SquareAccentList"/>
    <dgm:cxn modelId="{B179257F-D928-4567-8B76-D71976FA5F05}" type="presParOf" srcId="{6208A4F3-79B4-40EB-AE1B-D7A2A71D6DEB}" destId="{2A79B218-CD2C-416C-838A-551B5C31E835}" srcOrd="1" destOrd="0" presId="urn:microsoft.com/office/officeart/2008/layout/SquareAccentList"/>
    <dgm:cxn modelId="{CB83C6D3-E7E8-4344-AF00-E275DB1FD066}" type="presParOf" srcId="{6AED71BE-3803-4AA0-B1C8-5B4C8C1671E8}" destId="{2609FA02-6080-4E0A-B2CC-AB29EE9B50E8}" srcOrd="1" destOrd="0" presId="urn:microsoft.com/office/officeart/2008/layout/SquareAccentList"/>
    <dgm:cxn modelId="{E3CEA7D3-7B34-409F-8D23-CCA67D040718}" type="presParOf" srcId="{2609FA02-6080-4E0A-B2CC-AB29EE9B50E8}" destId="{288D601F-F2FD-464E-B6E9-DB5A48ED7EAF}" srcOrd="0" destOrd="0" presId="urn:microsoft.com/office/officeart/2008/layout/SquareAccentList"/>
    <dgm:cxn modelId="{179AC217-866E-4D3B-93A5-0831F7BC10B4}" type="presParOf" srcId="{288D601F-F2FD-464E-B6E9-DB5A48ED7EAF}" destId="{94B35FC7-C21D-4D4F-9190-8650C874AE46}" srcOrd="0" destOrd="0" presId="urn:microsoft.com/office/officeart/2008/layout/SquareAccentList"/>
    <dgm:cxn modelId="{CD095008-D076-4BCD-AEAE-1D469BC4B8C4}" type="presParOf" srcId="{288D601F-F2FD-464E-B6E9-DB5A48ED7EAF}" destId="{D6840793-80A3-43CD-81C8-A503E387AFF3}" srcOrd="1" destOrd="0" presId="urn:microsoft.com/office/officeart/2008/layout/SquareAccentList"/>
    <dgm:cxn modelId="{35C90DCC-E1F4-40D9-B82C-A0805E303896}" type="presParOf" srcId="{288D601F-F2FD-464E-B6E9-DB5A48ED7EAF}" destId="{1D23A883-75BB-437E-892F-BC9A48430984}" srcOrd="2" destOrd="0" presId="urn:microsoft.com/office/officeart/2008/layout/SquareAccentList"/>
    <dgm:cxn modelId="{6F94D148-C613-4AD0-AED8-5666F9A24EEA}" type="presParOf" srcId="{2609FA02-6080-4E0A-B2CC-AB29EE9B50E8}" destId="{FE6FF474-F2D8-4A8F-BA62-2996D00D7C9B}" srcOrd="1" destOrd="0" presId="urn:microsoft.com/office/officeart/2008/layout/SquareAccentList"/>
    <dgm:cxn modelId="{B0DCAB4E-004A-41B3-85F4-B8433D5EF82B}" type="presParOf" srcId="{FE6FF474-F2D8-4A8F-BA62-2996D00D7C9B}" destId="{D2438785-7B39-45AE-AA75-76F3C3BF58D5}" srcOrd="0" destOrd="0" presId="urn:microsoft.com/office/officeart/2008/layout/SquareAccentList"/>
    <dgm:cxn modelId="{66D058EB-2B3F-48D8-BEFC-89C034193654}" type="presParOf" srcId="{D2438785-7B39-45AE-AA75-76F3C3BF58D5}" destId="{9502AF9A-D794-4B8E-BF47-19A61F8C2488}" srcOrd="0" destOrd="0" presId="urn:microsoft.com/office/officeart/2008/layout/SquareAccentList"/>
    <dgm:cxn modelId="{CFF93463-3C4C-41C7-9927-EC5C8EDFD807}" type="presParOf" srcId="{D2438785-7B39-45AE-AA75-76F3C3BF58D5}" destId="{41C71C9F-BCEE-4542-BD14-3CEC87CF4D0C}" srcOrd="1" destOrd="0" presId="urn:microsoft.com/office/officeart/2008/layout/SquareAccentList"/>
    <dgm:cxn modelId="{754197A1-4BE0-4B58-A842-127E5A7282D8}" type="presParOf" srcId="{FE6FF474-F2D8-4A8F-BA62-2996D00D7C9B}" destId="{84487867-89DE-4865-ADCC-8E10CF41210F}" srcOrd="1" destOrd="0" presId="urn:microsoft.com/office/officeart/2008/layout/SquareAccentList"/>
    <dgm:cxn modelId="{FF046C27-62EC-4756-B5E3-CE86659EBD8A}" type="presParOf" srcId="{84487867-89DE-4865-ADCC-8E10CF41210F}" destId="{A6FCABA0-CF40-4836-9654-5BBA747B096B}" srcOrd="0" destOrd="0" presId="urn:microsoft.com/office/officeart/2008/layout/SquareAccentList"/>
    <dgm:cxn modelId="{2D1ACC26-49CC-4439-9671-33DD6D4990F0}" type="presParOf" srcId="{84487867-89DE-4865-ADCC-8E10CF41210F}" destId="{115C5465-598E-4966-92F3-26EB99B28843}"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83F61-B742-4ED9-B8B5-E62250A482A9}">
      <dsp:nvSpPr>
        <dsp:cNvPr id="0" name=""/>
        <dsp:cNvSpPr/>
      </dsp:nvSpPr>
      <dsp:spPr>
        <a:xfrm>
          <a:off x="1222689" y="2096"/>
          <a:ext cx="4500000" cy="13838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760" tIns="111760" rIns="111760" bIns="111760" numCol="1" spcCol="1270" anchor="ctr" anchorCtr="0">
          <a:noAutofit/>
        </a:bodyPr>
        <a:lstStyle/>
        <a:p>
          <a:pPr marL="0" lvl="0" indent="0" algn="ctr" defTabSz="1955800">
            <a:lnSpc>
              <a:spcPct val="90000"/>
            </a:lnSpc>
            <a:spcBef>
              <a:spcPct val="0"/>
            </a:spcBef>
            <a:spcAft>
              <a:spcPct val="35000"/>
            </a:spcAft>
            <a:buNone/>
          </a:pPr>
          <a:r>
            <a:rPr lang="en-GB" sz="4400" kern="1200" dirty="0"/>
            <a:t>Reduced Latency</a:t>
          </a:r>
        </a:p>
      </dsp:txBody>
      <dsp:txXfrm>
        <a:off x="1222689" y="2096"/>
        <a:ext cx="4500000" cy="1383877"/>
      </dsp:txXfrm>
    </dsp:sp>
    <dsp:sp modelId="{5E5565B1-6A94-4D42-89A2-6329E30042E2}">
      <dsp:nvSpPr>
        <dsp:cNvPr id="0" name=""/>
        <dsp:cNvSpPr/>
      </dsp:nvSpPr>
      <dsp:spPr>
        <a:xfrm>
          <a:off x="1177689" y="1455168"/>
          <a:ext cx="4590000" cy="13838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760" tIns="111760" rIns="111760" bIns="111760" numCol="1" spcCol="1270" anchor="ctr" anchorCtr="0">
          <a:noAutofit/>
        </a:bodyPr>
        <a:lstStyle/>
        <a:p>
          <a:pPr marL="0" lvl="0" indent="0" algn="ctr" defTabSz="1955800">
            <a:lnSpc>
              <a:spcPct val="90000"/>
            </a:lnSpc>
            <a:spcBef>
              <a:spcPct val="0"/>
            </a:spcBef>
            <a:spcAft>
              <a:spcPct val="35000"/>
            </a:spcAft>
            <a:buNone/>
          </a:pPr>
          <a:r>
            <a:rPr lang="en-GB" sz="4400" kern="1200" dirty="0"/>
            <a:t>Fewer DB queries</a:t>
          </a:r>
        </a:p>
      </dsp:txBody>
      <dsp:txXfrm>
        <a:off x="1177689" y="1455168"/>
        <a:ext cx="4590000" cy="1383877"/>
      </dsp:txXfrm>
    </dsp:sp>
    <dsp:sp modelId="{4121664A-E55B-4AF4-8A42-BA9F3C00D4AA}">
      <dsp:nvSpPr>
        <dsp:cNvPr id="0" name=""/>
        <dsp:cNvSpPr/>
      </dsp:nvSpPr>
      <dsp:spPr>
        <a:xfrm>
          <a:off x="0" y="2908240"/>
          <a:ext cx="6945378" cy="13838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760" tIns="111760" rIns="111760" bIns="111760" numCol="1" spcCol="1270" anchor="ctr" anchorCtr="0">
          <a:noAutofit/>
        </a:bodyPr>
        <a:lstStyle/>
        <a:p>
          <a:pPr marL="0" lvl="0" indent="0" algn="ctr" defTabSz="1955800">
            <a:lnSpc>
              <a:spcPct val="90000"/>
            </a:lnSpc>
            <a:spcBef>
              <a:spcPct val="0"/>
            </a:spcBef>
            <a:spcAft>
              <a:spcPct val="35000"/>
            </a:spcAft>
            <a:buNone/>
          </a:pPr>
          <a:r>
            <a:rPr lang="en-GB" sz="4400" kern="1200" dirty="0"/>
            <a:t>Faster Overall Performance</a:t>
          </a:r>
        </a:p>
      </dsp:txBody>
      <dsp:txXfrm>
        <a:off x="0" y="2908240"/>
        <a:ext cx="6945378" cy="13838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5B2FFA-1F0E-4513-8095-62493178E6A6}">
      <dsp:nvSpPr>
        <dsp:cNvPr id="0" name=""/>
        <dsp:cNvSpPr/>
      </dsp:nvSpPr>
      <dsp:spPr>
        <a:xfrm>
          <a:off x="4977" y="1160158"/>
          <a:ext cx="5489442" cy="64581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B44C21-B3F4-4E64-93D1-BD812C272C09}">
      <dsp:nvSpPr>
        <dsp:cNvPr id="0" name=""/>
        <dsp:cNvSpPr/>
      </dsp:nvSpPr>
      <dsp:spPr>
        <a:xfrm>
          <a:off x="4977" y="1402700"/>
          <a:ext cx="403274" cy="40327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BB38EE-7259-44FB-9B3B-E7BD2057631F}">
      <dsp:nvSpPr>
        <dsp:cNvPr id="0" name=""/>
        <dsp:cNvSpPr/>
      </dsp:nvSpPr>
      <dsp:spPr>
        <a:xfrm>
          <a:off x="4977" y="0"/>
          <a:ext cx="5489442" cy="1160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25" tIns="82550" rIns="123825" bIns="82550" numCol="1" spcCol="1270" anchor="ctr" anchorCtr="0">
          <a:noAutofit/>
        </a:bodyPr>
        <a:lstStyle/>
        <a:p>
          <a:pPr marL="0" lvl="0" indent="0" algn="l" defTabSz="2889250">
            <a:lnSpc>
              <a:spcPct val="90000"/>
            </a:lnSpc>
            <a:spcBef>
              <a:spcPct val="0"/>
            </a:spcBef>
            <a:spcAft>
              <a:spcPct val="35000"/>
            </a:spcAft>
            <a:buNone/>
          </a:pPr>
          <a:r>
            <a:rPr lang="en-GB" sz="6500" kern="1200" dirty="0"/>
            <a:t>Pros</a:t>
          </a:r>
        </a:p>
      </dsp:txBody>
      <dsp:txXfrm>
        <a:off x="4977" y="0"/>
        <a:ext cx="5489442" cy="1160158"/>
      </dsp:txXfrm>
    </dsp:sp>
    <dsp:sp modelId="{17B34963-C097-4095-8846-7AE6E086C302}">
      <dsp:nvSpPr>
        <dsp:cNvPr id="0" name=""/>
        <dsp:cNvSpPr/>
      </dsp:nvSpPr>
      <dsp:spPr>
        <a:xfrm>
          <a:off x="4977" y="2342721"/>
          <a:ext cx="403264" cy="403264"/>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65C449-801B-4A52-8B86-8045D08B4CF6}">
      <dsp:nvSpPr>
        <dsp:cNvPr id="0" name=""/>
        <dsp:cNvSpPr/>
      </dsp:nvSpPr>
      <dsp:spPr>
        <a:xfrm>
          <a:off x="389238" y="2074348"/>
          <a:ext cx="5105181" cy="940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ctr" anchorCtr="0">
          <a:noAutofit/>
        </a:bodyPr>
        <a:lstStyle/>
        <a:p>
          <a:pPr marL="0" lvl="0" indent="0" algn="l" defTabSz="1200150">
            <a:lnSpc>
              <a:spcPct val="90000"/>
            </a:lnSpc>
            <a:spcBef>
              <a:spcPct val="0"/>
            </a:spcBef>
            <a:spcAft>
              <a:spcPct val="35000"/>
            </a:spcAft>
            <a:buNone/>
          </a:pPr>
          <a:r>
            <a:rPr lang="en-GB" sz="2700" kern="1200" dirty="0"/>
            <a:t>Faster Response Times</a:t>
          </a:r>
        </a:p>
      </dsp:txBody>
      <dsp:txXfrm>
        <a:off x="389238" y="2074348"/>
        <a:ext cx="5105181" cy="940010"/>
      </dsp:txXfrm>
    </dsp:sp>
    <dsp:sp modelId="{8E3546FB-ADAD-459E-AC0E-E52D6A1C9483}">
      <dsp:nvSpPr>
        <dsp:cNvPr id="0" name=""/>
        <dsp:cNvSpPr/>
      </dsp:nvSpPr>
      <dsp:spPr>
        <a:xfrm>
          <a:off x="4977" y="3282731"/>
          <a:ext cx="403264" cy="403264"/>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79B218-CD2C-416C-838A-551B5C31E835}">
      <dsp:nvSpPr>
        <dsp:cNvPr id="0" name=""/>
        <dsp:cNvSpPr/>
      </dsp:nvSpPr>
      <dsp:spPr>
        <a:xfrm>
          <a:off x="389238" y="3014358"/>
          <a:ext cx="5105181" cy="940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ctr" anchorCtr="0">
          <a:noAutofit/>
        </a:bodyPr>
        <a:lstStyle/>
        <a:p>
          <a:pPr marL="0" lvl="0" indent="0" algn="l" defTabSz="1200150">
            <a:lnSpc>
              <a:spcPct val="90000"/>
            </a:lnSpc>
            <a:spcBef>
              <a:spcPct val="0"/>
            </a:spcBef>
            <a:spcAft>
              <a:spcPct val="35000"/>
            </a:spcAft>
            <a:buNone/>
          </a:pPr>
          <a:r>
            <a:rPr lang="en-GB" sz="2700" kern="1200" dirty="0"/>
            <a:t>Reduce Calculation Overheads</a:t>
          </a:r>
        </a:p>
      </dsp:txBody>
      <dsp:txXfrm>
        <a:off x="389238" y="3014358"/>
        <a:ext cx="5105181" cy="940010"/>
      </dsp:txXfrm>
    </dsp:sp>
    <dsp:sp modelId="{94B35FC7-C21D-4D4F-9190-8650C874AE46}">
      <dsp:nvSpPr>
        <dsp:cNvPr id="0" name=""/>
        <dsp:cNvSpPr/>
      </dsp:nvSpPr>
      <dsp:spPr>
        <a:xfrm>
          <a:off x="5768892" y="1160158"/>
          <a:ext cx="5489442" cy="64581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840793-80A3-43CD-81C8-A503E387AFF3}">
      <dsp:nvSpPr>
        <dsp:cNvPr id="0" name=""/>
        <dsp:cNvSpPr/>
      </dsp:nvSpPr>
      <dsp:spPr>
        <a:xfrm>
          <a:off x="5768892" y="1402700"/>
          <a:ext cx="403274" cy="40327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23A883-75BB-437E-892F-BC9A48430984}">
      <dsp:nvSpPr>
        <dsp:cNvPr id="0" name=""/>
        <dsp:cNvSpPr/>
      </dsp:nvSpPr>
      <dsp:spPr>
        <a:xfrm>
          <a:off x="5768892" y="0"/>
          <a:ext cx="5489442" cy="1160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25" tIns="82550" rIns="123825" bIns="82550" numCol="1" spcCol="1270" anchor="ctr" anchorCtr="0">
          <a:noAutofit/>
        </a:bodyPr>
        <a:lstStyle/>
        <a:p>
          <a:pPr marL="0" lvl="0" indent="0" algn="l" defTabSz="2889250">
            <a:lnSpc>
              <a:spcPct val="90000"/>
            </a:lnSpc>
            <a:spcBef>
              <a:spcPct val="0"/>
            </a:spcBef>
            <a:spcAft>
              <a:spcPct val="35000"/>
            </a:spcAft>
            <a:buNone/>
          </a:pPr>
          <a:r>
            <a:rPr lang="en-GB" sz="6500" kern="1200" dirty="0"/>
            <a:t>Cons</a:t>
          </a:r>
        </a:p>
      </dsp:txBody>
      <dsp:txXfrm>
        <a:off x="5768892" y="0"/>
        <a:ext cx="5489442" cy="1160158"/>
      </dsp:txXfrm>
    </dsp:sp>
    <dsp:sp modelId="{9502AF9A-D794-4B8E-BF47-19A61F8C2488}">
      <dsp:nvSpPr>
        <dsp:cNvPr id="0" name=""/>
        <dsp:cNvSpPr/>
      </dsp:nvSpPr>
      <dsp:spPr>
        <a:xfrm>
          <a:off x="5768892" y="2342721"/>
          <a:ext cx="403264" cy="403264"/>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C71C9F-BCEE-4542-BD14-3CEC87CF4D0C}">
      <dsp:nvSpPr>
        <dsp:cNvPr id="0" name=""/>
        <dsp:cNvSpPr/>
      </dsp:nvSpPr>
      <dsp:spPr>
        <a:xfrm>
          <a:off x="6153153" y="2074348"/>
          <a:ext cx="5105181" cy="940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ctr" anchorCtr="0">
          <a:noAutofit/>
        </a:bodyPr>
        <a:lstStyle/>
        <a:p>
          <a:pPr marL="0" lvl="0" indent="0" algn="l" defTabSz="1200150">
            <a:lnSpc>
              <a:spcPct val="90000"/>
            </a:lnSpc>
            <a:spcBef>
              <a:spcPct val="0"/>
            </a:spcBef>
            <a:spcAft>
              <a:spcPct val="35000"/>
            </a:spcAft>
            <a:buNone/>
          </a:pPr>
          <a:r>
            <a:rPr lang="en-GB" sz="2700" kern="1200" dirty="0"/>
            <a:t>More Memory Usage</a:t>
          </a:r>
        </a:p>
      </dsp:txBody>
      <dsp:txXfrm>
        <a:off x="6153153" y="2074348"/>
        <a:ext cx="5105181" cy="940010"/>
      </dsp:txXfrm>
    </dsp:sp>
    <dsp:sp modelId="{A6FCABA0-CF40-4836-9654-5BBA747B096B}">
      <dsp:nvSpPr>
        <dsp:cNvPr id="0" name=""/>
        <dsp:cNvSpPr/>
      </dsp:nvSpPr>
      <dsp:spPr>
        <a:xfrm>
          <a:off x="5768892" y="3282731"/>
          <a:ext cx="403264" cy="403264"/>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5C5465-598E-4966-92F3-26EB99B28843}">
      <dsp:nvSpPr>
        <dsp:cNvPr id="0" name=""/>
        <dsp:cNvSpPr/>
      </dsp:nvSpPr>
      <dsp:spPr>
        <a:xfrm>
          <a:off x="6153153" y="3014358"/>
          <a:ext cx="5105181" cy="940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ctr" anchorCtr="0">
          <a:noAutofit/>
        </a:bodyPr>
        <a:lstStyle/>
        <a:p>
          <a:pPr marL="0" lvl="0" indent="0" algn="l" defTabSz="1200150">
            <a:lnSpc>
              <a:spcPct val="90000"/>
            </a:lnSpc>
            <a:spcBef>
              <a:spcPct val="0"/>
            </a:spcBef>
            <a:spcAft>
              <a:spcPct val="35000"/>
            </a:spcAft>
            <a:buNone/>
          </a:pPr>
          <a:r>
            <a:rPr lang="en-GB" sz="2700" kern="1200" dirty="0"/>
            <a:t>Additional Complexity</a:t>
          </a:r>
        </a:p>
      </dsp:txBody>
      <dsp:txXfrm>
        <a:off x="6153153" y="3014358"/>
        <a:ext cx="5105181" cy="940010"/>
      </dsp:txXfrm>
    </dsp:sp>
  </dsp:spTree>
</dsp:drawing>
</file>

<file path=ppt/diagrams/layout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QR 3.0 Quick Releas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4585419" y="3645818"/>
            <a:ext cx="6765499" cy="1470366"/>
          </a:xfrm>
          <a:prstGeom prst="rect">
            <a:avLst/>
          </a:prstGeom>
        </p:spPr>
        <p:txBody>
          <a:bodyPr lIns="0" tIns="0" rIns="0" bIns="0" anchor="ctr"/>
          <a:lstStyle>
            <a:lvl1pPr algn="l">
              <a:defRPr sz="2800" spc="200" baseline="0">
                <a:solidFill>
                  <a:schemeClr val="bg1"/>
                </a:solidFill>
                <a:latin typeface="+mj-lt"/>
              </a:defRPr>
            </a:lvl1pPr>
          </a:lstStyle>
          <a:p>
            <a:r>
              <a:rPr lang="en-US"/>
              <a:t>Click to edit Master title style</a:t>
            </a:r>
            <a:endParaRPr lang="en-GB"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67858" y="2222574"/>
            <a:ext cx="7026442" cy="1203886"/>
          </a:xfrm>
          <a:prstGeom prst="rect">
            <a:avLst/>
          </a:prstGeom>
        </p:spPr>
      </p:pic>
    </p:spTree>
    <p:extLst>
      <p:ext uri="{BB962C8B-B14F-4D97-AF65-F5344CB8AC3E}">
        <p14:creationId xmlns:p14="http://schemas.microsoft.com/office/powerpoint/2010/main" val="1688534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R 3.0 Title and Content 3 (with code)">
    <p:spTree>
      <p:nvGrpSpPr>
        <p:cNvPr id="1" name=""/>
        <p:cNvGrpSpPr/>
        <p:nvPr/>
      </p:nvGrpSpPr>
      <p:grpSpPr>
        <a:xfrm>
          <a:off x="0" y="0"/>
          <a:ext cx="0" cy="0"/>
          <a:chOff x="0" y="0"/>
          <a:chExt cx="0" cy="0"/>
        </a:xfrm>
      </p:grpSpPr>
      <p:sp>
        <p:nvSpPr>
          <p:cNvPr id="7" name="Rectangle 6"/>
          <p:cNvSpPr/>
          <p:nvPr userDrawn="1"/>
        </p:nvSpPr>
        <p:spPr>
          <a:xfrm rot="5400000">
            <a:off x="-469009" y="3400467"/>
            <a:ext cx="6858000" cy="57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0" name="Title 1"/>
          <p:cNvSpPr>
            <a:spLocks noGrp="1"/>
          </p:cNvSpPr>
          <p:nvPr>
            <p:ph type="title"/>
          </p:nvPr>
        </p:nvSpPr>
        <p:spPr>
          <a:xfrm>
            <a:off x="3371090" y="365125"/>
            <a:ext cx="8463558" cy="1363850"/>
          </a:xfrm>
          <a:prstGeom prst="rect">
            <a:avLst/>
          </a:prstGeom>
        </p:spPr>
        <p:txBody>
          <a:bodyPr lIns="0" tIns="0" rIns="0" bIns="0" anchor="ctr"/>
          <a:lstStyle>
            <a:lvl1pPr algn="l">
              <a:defRPr sz="2800" spc="200" baseline="0">
                <a:solidFill>
                  <a:schemeClr val="tx2"/>
                </a:solidFill>
                <a:latin typeface="Dolce Vita Light" panose="02000500000000000000" pitchFamily="2" charset="0"/>
                <a:ea typeface="Dolce Vita Light" panose="02000500000000000000" pitchFamily="2" charset="0"/>
                <a:cs typeface="Dolce Vita Light" panose="02000500000000000000" pitchFamily="2" charset="0"/>
              </a:defRPr>
            </a:lvl1pPr>
          </a:lstStyle>
          <a:p>
            <a:r>
              <a:rPr lang="en-US" dirty="0"/>
              <a:t>Click to edit Master title style</a:t>
            </a:r>
          </a:p>
        </p:txBody>
      </p:sp>
      <p:pic>
        <p:nvPicPr>
          <p:cNvPr id="12" name="Picture 11">
            <a:extLst>
              <a:ext uri="{FF2B5EF4-FFF2-40B4-BE49-F238E27FC236}">
                <a16:creationId xmlns:a16="http://schemas.microsoft.com/office/drawing/2014/main" id="{AD289D69-7C61-434C-8D50-25FF0B395C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sp>
        <p:nvSpPr>
          <p:cNvPr id="9" name="Text Placeholder 10"/>
          <p:cNvSpPr>
            <a:spLocks noGrp="1"/>
          </p:cNvSpPr>
          <p:nvPr>
            <p:ph type="body" sz="quarter" idx="10"/>
          </p:nvPr>
        </p:nvSpPr>
        <p:spPr>
          <a:xfrm>
            <a:off x="3371090" y="2127250"/>
            <a:ext cx="8463723" cy="4194175"/>
          </a:xfrm>
          <a:prstGeom prst="rect">
            <a:avLst/>
          </a:prstGeom>
        </p:spPr>
        <p:txBody>
          <a:bodyPr lIns="0" tIns="0" rIns="0" bIns="0"/>
          <a:lstStyle>
            <a:lvl1pPr marL="228600" indent="-228600">
              <a:lnSpc>
                <a:spcPct val="120000"/>
              </a:lnSpc>
              <a:buClr>
                <a:srgbClr val="C52229"/>
              </a:buClr>
              <a:buFont typeface="Wingdings" charset="2"/>
              <a:buChar char="§"/>
              <a:defRPr sz="1600" b="0" i="0">
                <a:solidFill>
                  <a:schemeClr val="tx2"/>
                </a:solidFill>
                <a:latin typeface="+mn-lt"/>
                <a:ea typeface="Roboto Light" charset="0"/>
                <a:cs typeface="Roboto Light" charset="0"/>
              </a:defRPr>
            </a:lvl1pPr>
            <a:lvl2pPr marL="685800" indent="-228600">
              <a:lnSpc>
                <a:spcPct val="120000"/>
              </a:lnSpc>
              <a:buClr>
                <a:srgbClr val="C52229"/>
              </a:buClr>
              <a:buFont typeface="Wingdings" charset="2"/>
              <a:buChar char="§"/>
              <a:defRPr sz="1400" b="0" i="0">
                <a:solidFill>
                  <a:schemeClr val="tx2"/>
                </a:solidFill>
                <a:latin typeface="+mn-lt"/>
                <a:ea typeface="Roboto Light" charset="0"/>
                <a:cs typeface="Roboto Light" charset="0"/>
              </a:defRPr>
            </a:lvl2pPr>
            <a:lvl3pPr marL="1143000" indent="-228600">
              <a:lnSpc>
                <a:spcPct val="120000"/>
              </a:lnSpc>
              <a:buClr>
                <a:srgbClr val="C52229"/>
              </a:buClr>
              <a:buFont typeface="Wingdings" charset="2"/>
              <a:buChar char="§"/>
              <a:defRPr sz="1200" b="0" i="0">
                <a:solidFill>
                  <a:schemeClr val="tx2"/>
                </a:solidFill>
                <a:latin typeface="+mn-lt"/>
                <a:ea typeface="Roboto Light" charset="0"/>
                <a:cs typeface="Roboto Light" charset="0"/>
              </a:defRPr>
            </a:lvl3pPr>
            <a:lvl4pPr marL="16002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4pPr>
            <a:lvl5pPr marL="20574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18" y="0"/>
            <a:ext cx="2935873" cy="6859588"/>
          </a:xfrm>
          <a:prstGeom prst="rect">
            <a:avLst/>
          </a:prstGeom>
        </p:spPr>
      </p:pic>
    </p:spTree>
    <p:extLst>
      <p:ext uri="{BB962C8B-B14F-4D97-AF65-F5344CB8AC3E}">
        <p14:creationId xmlns:p14="http://schemas.microsoft.com/office/powerpoint/2010/main" val="4115958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R 3.0 Title and Content 4 (with code)">
    <p:spTree>
      <p:nvGrpSpPr>
        <p:cNvPr id="1" name=""/>
        <p:cNvGrpSpPr/>
        <p:nvPr/>
      </p:nvGrpSpPr>
      <p:grpSpPr>
        <a:xfrm>
          <a:off x="0" y="0"/>
          <a:ext cx="0" cy="0"/>
          <a:chOff x="0" y="0"/>
          <a:chExt cx="0" cy="0"/>
        </a:xfrm>
      </p:grpSpPr>
      <p:sp>
        <p:nvSpPr>
          <p:cNvPr id="7" name="Rectangle 6"/>
          <p:cNvSpPr/>
          <p:nvPr userDrawn="1"/>
        </p:nvSpPr>
        <p:spPr>
          <a:xfrm rot="5400000">
            <a:off x="-469009" y="3400467"/>
            <a:ext cx="6858000" cy="57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0" name="Title 1"/>
          <p:cNvSpPr>
            <a:spLocks noGrp="1"/>
          </p:cNvSpPr>
          <p:nvPr>
            <p:ph type="title"/>
          </p:nvPr>
        </p:nvSpPr>
        <p:spPr>
          <a:xfrm>
            <a:off x="3371090" y="365125"/>
            <a:ext cx="8463558" cy="1363850"/>
          </a:xfrm>
          <a:prstGeom prst="rect">
            <a:avLst/>
          </a:prstGeom>
        </p:spPr>
        <p:txBody>
          <a:bodyPr lIns="0" tIns="0" rIns="0" bIns="0" anchor="ctr"/>
          <a:lstStyle>
            <a:lvl1pPr algn="l">
              <a:defRPr sz="2800" spc="200" baseline="0">
                <a:solidFill>
                  <a:schemeClr val="tx2"/>
                </a:solidFill>
                <a:latin typeface="Dolce Vita Light" panose="02000500000000000000" pitchFamily="2" charset="0"/>
                <a:ea typeface="Dolce Vita Light" panose="02000500000000000000" pitchFamily="2" charset="0"/>
                <a:cs typeface="Dolce Vita Light" panose="02000500000000000000" pitchFamily="2" charset="0"/>
              </a:defRPr>
            </a:lvl1pPr>
          </a:lstStyle>
          <a:p>
            <a:r>
              <a:rPr lang="en-US" dirty="0"/>
              <a:t>Click to edit Master title style</a:t>
            </a:r>
          </a:p>
        </p:txBody>
      </p:sp>
      <p:pic>
        <p:nvPicPr>
          <p:cNvPr id="12" name="Picture 11">
            <a:extLst>
              <a:ext uri="{FF2B5EF4-FFF2-40B4-BE49-F238E27FC236}">
                <a16:creationId xmlns:a16="http://schemas.microsoft.com/office/drawing/2014/main" id="{AD289D69-7C61-434C-8D50-25FF0B395C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sp>
        <p:nvSpPr>
          <p:cNvPr id="9" name="Text Placeholder 10"/>
          <p:cNvSpPr>
            <a:spLocks noGrp="1"/>
          </p:cNvSpPr>
          <p:nvPr>
            <p:ph type="body" sz="quarter" idx="10"/>
          </p:nvPr>
        </p:nvSpPr>
        <p:spPr>
          <a:xfrm>
            <a:off x="3371090" y="2127250"/>
            <a:ext cx="8463723" cy="4194175"/>
          </a:xfrm>
          <a:prstGeom prst="rect">
            <a:avLst/>
          </a:prstGeom>
        </p:spPr>
        <p:txBody>
          <a:bodyPr lIns="0" tIns="0" rIns="0" bIns="0"/>
          <a:lstStyle>
            <a:lvl1pPr marL="228600" indent="-228600">
              <a:lnSpc>
                <a:spcPct val="120000"/>
              </a:lnSpc>
              <a:buClr>
                <a:srgbClr val="C52229"/>
              </a:buClr>
              <a:buFont typeface="Wingdings" charset="2"/>
              <a:buChar char="§"/>
              <a:defRPr sz="1600" b="0" i="0">
                <a:solidFill>
                  <a:schemeClr val="tx2"/>
                </a:solidFill>
                <a:latin typeface="+mn-lt"/>
                <a:ea typeface="Roboto Light" charset="0"/>
                <a:cs typeface="Roboto Light" charset="0"/>
              </a:defRPr>
            </a:lvl1pPr>
            <a:lvl2pPr marL="685800" indent="-228600">
              <a:lnSpc>
                <a:spcPct val="120000"/>
              </a:lnSpc>
              <a:buClr>
                <a:srgbClr val="C52229"/>
              </a:buClr>
              <a:buFont typeface="Wingdings" charset="2"/>
              <a:buChar char="§"/>
              <a:defRPr sz="1400" b="0" i="0">
                <a:solidFill>
                  <a:schemeClr val="tx2"/>
                </a:solidFill>
                <a:latin typeface="+mn-lt"/>
                <a:ea typeface="Roboto Light" charset="0"/>
                <a:cs typeface="Roboto Light" charset="0"/>
              </a:defRPr>
            </a:lvl2pPr>
            <a:lvl3pPr marL="1143000" indent="-228600">
              <a:lnSpc>
                <a:spcPct val="120000"/>
              </a:lnSpc>
              <a:buClr>
                <a:srgbClr val="C52229"/>
              </a:buClr>
              <a:buFont typeface="Wingdings" charset="2"/>
              <a:buChar char="§"/>
              <a:defRPr sz="1200" b="0" i="0">
                <a:solidFill>
                  <a:schemeClr val="tx2"/>
                </a:solidFill>
                <a:latin typeface="+mn-lt"/>
                <a:ea typeface="Roboto Light" charset="0"/>
                <a:cs typeface="Roboto Light" charset="0"/>
              </a:defRPr>
            </a:lvl3pPr>
            <a:lvl4pPr marL="16002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4pPr>
            <a:lvl5pPr marL="20574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18" y="0"/>
            <a:ext cx="2935874" cy="6859588"/>
          </a:xfrm>
          <a:prstGeom prst="rect">
            <a:avLst/>
          </a:prstGeom>
        </p:spPr>
      </p:pic>
    </p:spTree>
    <p:extLst>
      <p:ext uri="{BB962C8B-B14F-4D97-AF65-F5344CB8AC3E}">
        <p14:creationId xmlns:p14="http://schemas.microsoft.com/office/powerpoint/2010/main" val="2466645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R 3.0 Title and Content 5 (with code)">
    <p:spTree>
      <p:nvGrpSpPr>
        <p:cNvPr id="1" name=""/>
        <p:cNvGrpSpPr/>
        <p:nvPr/>
      </p:nvGrpSpPr>
      <p:grpSpPr>
        <a:xfrm>
          <a:off x="0" y="0"/>
          <a:ext cx="0" cy="0"/>
          <a:chOff x="0" y="0"/>
          <a:chExt cx="0" cy="0"/>
        </a:xfrm>
      </p:grpSpPr>
      <p:sp>
        <p:nvSpPr>
          <p:cNvPr id="7" name="Rectangle 6"/>
          <p:cNvSpPr/>
          <p:nvPr userDrawn="1"/>
        </p:nvSpPr>
        <p:spPr>
          <a:xfrm rot="5400000">
            <a:off x="-469009" y="3400467"/>
            <a:ext cx="6858000" cy="57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0" name="Title 1"/>
          <p:cNvSpPr>
            <a:spLocks noGrp="1"/>
          </p:cNvSpPr>
          <p:nvPr>
            <p:ph type="title"/>
          </p:nvPr>
        </p:nvSpPr>
        <p:spPr>
          <a:xfrm>
            <a:off x="3371090" y="365125"/>
            <a:ext cx="8463558" cy="1363850"/>
          </a:xfrm>
          <a:prstGeom prst="rect">
            <a:avLst/>
          </a:prstGeom>
        </p:spPr>
        <p:txBody>
          <a:bodyPr lIns="0" tIns="0" rIns="0" bIns="0" anchor="ctr"/>
          <a:lstStyle>
            <a:lvl1pPr algn="l">
              <a:defRPr sz="2800" spc="200" baseline="0">
                <a:solidFill>
                  <a:schemeClr val="tx2"/>
                </a:solidFill>
                <a:latin typeface="Dolce Vita Light" panose="02000500000000000000" pitchFamily="2" charset="0"/>
                <a:ea typeface="Dolce Vita Light" panose="02000500000000000000" pitchFamily="2" charset="0"/>
                <a:cs typeface="Dolce Vita Light" panose="02000500000000000000" pitchFamily="2" charset="0"/>
              </a:defRPr>
            </a:lvl1pPr>
          </a:lstStyle>
          <a:p>
            <a:r>
              <a:rPr lang="en-US" dirty="0"/>
              <a:t>Click to edit Master title style</a:t>
            </a:r>
          </a:p>
        </p:txBody>
      </p:sp>
      <p:pic>
        <p:nvPicPr>
          <p:cNvPr id="12" name="Picture 11">
            <a:extLst>
              <a:ext uri="{FF2B5EF4-FFF2-40B4-BE49-F238E27FC236}">
                <a16:creationId xmlns:a16="http://schemas.microsoft.com/office/drawing/2014/main" id="{AD289D69-7C61-434C-8D50-25FF0B395C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sp>
        <p:nvSpPr>
          <p:cNvPr id="9" name="Text Placeholder 10"/>
          <p:cNvSpPr>
            <a:spLocks noGrp="1"/>
          </p:cNvSpPr>
          <p:nvPr>
            <p:ph type="body" sz="quarter" idx="10"/>
          </p:nvPr>
        </p:nvSpPr>
        <p:spPr>
          <a:xfrm>
            <a:off x="3371090" y="2127250"/>
            <a:ext cx="8463723" cy="4194175"/>
          </a:xfrm>
          <a:prstGeom prst="rect">
            <a:avLst/>
          </a:prstGeom>
        </p:spPr>
        <p:txBody>
          <a:bodyPr lIns="0" tIns="0" rIns="0" bIns="0"/>
          <a:lstStyle>
            <a:lvl1pPr marL="228600" indent="-228600">
              <a:lnSpc>
                <a:spcPct val="120000"/>
              </a:lnSpc>
              <a:buClr>
                <a:srgbClr val="C52229"/>
              </a:buClr>
              <a:buFont typeface="Wingdings" charset="2"/>
              <a:buChar char="§"/>
              <a:defRPr sz="1600" b="0" i="0">
                <a:solidFill>
                  <a:schemeClr val="tx2"/>
                </a:solidFill>
                <a:latin typeface="+mn-lt"/>
                <a:ea typeface="Roboto Light" charset="0"/>
                <a:cs typeface="Roboto Light" charset="0"/>
              </a:defRPr>
            </a:lvl1pPr>
            <a:lvl2pPr marL="685800" indent="-228600">
              <a:lnSpc>
                <a:spcPct val="120000"/>
              </a:lnSpc>
              <a:buClr>
                <a:srgbClr val="C52229"/>
              </a:buClr>
              <a:buFont typeface="Wingdings" charset="2"/>
              <a:buChar char="§"/>
              <a:defRPr sz="1400" b="0" i="0">
                <a:solidFill>
                  <a:schemeClr val="tx2"/>
                </a:solidFill>
                <a:latin typeface="+mn-lt"/>
                <a:ea typeface="Roboto Light" charset="0"/>
                <a:cs typeface="Roboto Light" charset="0"/>
              </a:defRPr>
            </a:lvl2pPr>
            <a:lvl3pPr marL="1143000" indent="-228600">
              <a:lnSpc>
                <a:spcPct val="120000"/>
              </a:lnSpc>
              <a:buClr>
                <a:srgbClr val="C52229"/>
              </a:buClr>
              <a:buFont typeface="Wingdings" charset="2"/>
              <a:buChar char="§"/>
              <a:defRPr sz="1200" b="0" i="0">
                <a:solidFill>
                  <a:schemeClr val="tx2"/>
                </a:solidFill>
                <a:latin typeface="+mn-lt"/>
                <a:ea typeface="Roboto Light" charset="0"/>
                <a:cs typeface="Roboto Light" charset="0"/>
              </a:defRPr>
            </a:lvl3pPr>
            <a:lvl4pPr marL="16002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4pPr>
            <a:lvl5pPr marL="20574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51" y="0"/>
            <a:ext cx="2935874" cy="6859588"/>
          </a:xfrm>
          <a:prstGeom prst="rect">
            <a:avLst/>
          </a:prstGeom>
        </p:spPr>
      </p:pic>
    </p:spTree>
    <p:extLst>
      <p:ext uri="{BB962C8B-B14F-4D97-AF65-F5344CB8AC3E}">
        <p14:creationId xmlns:p14="http://schemas.microsoft.com/office/powerpoint/2010/main" val="31311497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R 3.0 Title and Content 8">
    <p:spTree>
      <p:nvGrpSpPr>
        <p:cNvPr id="1" name=""/>
        <p:cNvGrpSpPr/>
        <p:nvPr/>
      </p:nvGrpSpPr>
      <p:grpSpPr>
        <a:xfrm>
          <a:off x="0" y="0"/>
          <a:ext cx="0" cy="0"/>
          <a:chOff x="0" y="0"/>
          <a:chExt cx="0" cy="0"/>
        </a:xfrm>
      </p:grpSpPr>
      <p:sp>
        <p:nvSpPr>
          <p:cNvPr id="7" name="Rectangle 6"/>
          <p:cNvSpPr/>
          <p:nvPr userDrawn="1"/>
        </p:nvSpPr>
        <p:spPr>
          <a:xfrm rot="5400000">
            <a:off x="-3400466" y="3400465"/>
            <a:ext cx="6858000" cy="57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pic>
        <p:nvPicPr>
          <p:cNvPr id="12" name="Picture 11">
            <a:extLst>
              <a:ext uri="{FF2B5EF4-FFF2-40B4-BE49-F238E27FC236}">
                <a16:creationId xmlns:a16="http://schemas.microsoft.com/office/drawing/2014/main" id="{AD289D69-7C61-434C-8D50-25FF0B395C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sp>
        <p:nvSpPr>
          <p:cNvPr id="14" name="Title 1"/>
          <p:cNvSpPr>
            <a:spLocks noGrp="1"/>
          </p:cNvSpPr>
          <p:nvPr>
            <p:ph type="title"/>
          </p:nvPr>
        </p:nvSpPr>
        <p:spPr>
          <a:xfrm>
            <a:off x="480964" y="365125"/>
            <a:ext cx="11305256" cy="1363850"/>
          </a:xfrm>
          <a:prstGeom prst="rect">
            <a:avLst/>
          </a:prstGeom>
        </p:spPr>
        <p:txBody>
          <a:bodyPr lIns="0" tIns="0" rIns="0" bIns="0" anchor="ctr"/>
          <a:lstStyle>
            <a:lvl1pPr algn="l">
              <a:defRPr sz="2800" spc="200" baseline="0">
                <a:solidFill>
                  <a:schemeClr val="tx2"/>
                </a:solidFill>
                <a:latin typeface="Dolce Vita Light" panose="02000500000000000000" pitchFamily="2" charset="0"/>
                <a:ea typeface="Dolce Vita Light" panose="02000500000000000000" pitchFamily="2" charset="0"/>
                <a:cs typeface="Dolce Vita Light" panose="02000500000000000000" pitchFamily="2" charset="0"/>
              </a:defRPr>
            </a:lvl1pPr>
          </a:lstStyle>
          <a:p>
            <a:r>
              <a:rPr lang="en-US" dirty="0"/>
              <a:t>Click to edit Master title style</a:t>
            </a:r>
          </a:p>
        </p:txBody>
      </p:sp>
      <p:sp>
        <p:nvSpPr>
          <p:cNvPr id="15" name="Text Placeholder 10"/>
          <p:cNvSpPr>
            <a:spLocks noGrp="1"/>
          </p:cNvSpPr>
          <p:nvPr>
            <p:ph type="body" sz="quarter" idx="10"/>
          </p:nvPr>
        </p:nvSpPr>
        <p:spPr>
          <a:xfrm>
            <a:off x="480964" y="2127250"/>
            <a:ext cx="11353850" cy="4194175"/>
          </a:xfrm>
          <a:prstGeom prst="rect">
            <a:avLst/>
          </a:prstGeom>
        </p:spPr>
        <p:txBody>
          <a:bodyPr lIns="0" tIns="0" rIns="0" bIns="0"/>
          <a:lstStyle>
            <a:lvl1pPr marL="228600" indent="-228600">
              <a:lnSpc>
                <a:spcPct val="120000"/>
              </a:lnSpc>
              <a:buClr>
                <a:srgbClr val="C52229"/>
              </a:buClr>
              <a:buFont typeface="Wingdings" charset="2"/>
              <a:buChar char="§"/>
              <a:defRPr sz="1600" b="0" i="0">
                <a:solidFill>
                  <a:schemeClr val="tx2"/>
                </a:solidFill>
                <a:latin typeface="+mn-lt"/>
                <a:ea typeface="Roboto Light" charset="0"/>
                <a:cs typeface="Roboto Light" charset="0"/>
              </a:defRPr>
            </a:lvl1pPr>
            <a:lvl2pPr marL="685800" indent="-228600">
              <a:lnSpc>
                <a:spcPct val="120000"/>
              </a:lnSpc>
              <a:buClr>
                <a:srgbClr val="C52229"/>
              </a:buClr>
              <a:buFont typeface="Wingdings" charset="2"/>
              <a:buChar char="§"/>
              <a:defRPr sz="1400" b="0" i="0">
                <a:solidFill>
                  <a:schemeClr val="tx2"/>
                </a:solidFill>
                <a:latin typeface="+mn-lt"/>
                <a:ea typeface="Roboto Light" charset="0"/>
                <a:cs typeface="Roboto Light" charset="0"/>
              </a:defRPr>
            </a:lvl2pPr>
            <a:lvl3pPr marL="1143000" indent="-228600">
              <a:lnSpc>
                <a:spcPct val="120000"/>
              </a:lnSpc>
              <a:buClr>
                <a:srgbClr val="C52229"/>
              </a:buClr>
              <a:buFont typeface="Wingdings" charset="2"/>
              <a:buChar char="§"/>
              <a:defRPr sz="1200" b="0" i="0">
                <a:solidFill>
                  <a:schemeClr val="tx2"/>
                </a:solidFill>
                <a:latin typeface="+mn-lt"/>
                <a:ea typeface="Roboto Light" charset="0"/>
                <a:cs typeface="Roboto Light" charset="0"/>
              </a:defRPr>
            </a:lvl3pPr>
            <a:lvl4pPr marL="16002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4pPr>
            <a:lvl5pPr marL="20574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235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R 3.0 Title and Content 1 (without code)">
    <p:spTree>
      <p:nvGrpSpPr>
        <p:cNvPr id="1" name=""/>
        <p:cNvGrpSpPr/>
        <p:nvPr/>
      </p:nvGrpSpPr>
      <p:grpSpPr>
        <a:xfrm>
          <a:off x="0" y="0"/>
          <a:ext cx="0" cy="0"/>
          <a:chOff x="0" y="0"/>
          <a:chExt cx="0" cy="0"/>
        </a:xfrm>
      </p:grpSpPr>
      <p:sp>
        <p:nvSpPr>
          <p:cNvPr id="7" name="Rectangle 6"/>
          <p:cNvSpPr/>
          <p:nvPr userDrawn="1"/>
        </p:nvSpPr>
        <p:spPr>
          <a:xfrm rot="5400000">
            <a:off x="-469009" y="3400467"/>
            <a:ext cx="6858000" cy="57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0" name="Title 1"/>
          <p:cNvSpPr>
            <a:spLocks noGrp="1"/>
          </p:cNvSpPr>
          <p:nvPr>
            <p:ph type="title"/>
          </p:nvPr>
        </p:nvSpPr>
        <p:spPr>
          <a:xfrm>
            <a:off x="3371090" y="365125"/>
            <a:ext cx="8463558" cy="1363850"/>
          </a:xfrm>
          <a:prstGeom prst="rect">
            <a:avLst/>
          </a:prstGeom>
        </p:spPr>
        <p:txBody>
          <a:bodyPr lIns="0" tIns="0" rIns="0" bIns="0" anchor="ctr"/>
          <a:lstStyle>
            <a:lvl1pPr algn="l">
              <a:defRPr sz="2800" spc="200" baseline="0">
                <a:solidFill>
                  <a:schemeClr val="tx2"/>
                </a:solidFill>
                <a:latin typeface="Dolce Vita Light" panose="02000500000000000000" pitchFamily="2" charset="0"/>
                <a:ea typeface="Dolce Vita Light" panose="02000500000000000000" pitchFamily="2" charset="0"/>
                <a:cs typeface="Dolce Vita Light" panose="02000500000000000000" pitchFamily="2" charset="0"/>
              </a:defRPr>
            </a:lvl1pPr>
          </a:lstStyle>
          <a:p>
            <a:r>
              <a:rPr lang="en-US" dirty="0"/>
              <a:t>Click to edit Master title style</a:t>
            </a:r>
          </a:p>
        </p:txBody>
      </p:sp>
      <p:sp>
        <p:nvSpPr>
          <p:cNvPr id="11" name="Text Placeholder 10"/>
          <p:cNvSpPr>
            <a:spLocks noGrp="1"/>
          </p:cNvSpPr>
          <p:nvPr>
            <p:ph type="body" sz="quarter" idx="10"/>
          </p:nvPr>
        </p:nvSpPr>
        <p:spPr>
          <a:xfrm>
            <a:off x="3371090" y="2127250"/>
            <a:ext cx="8463723" cy="4194175"/>
          </a:xfrm>
          <a:prstGeom prst="rect">
            <a:avLst/>
          </a:prstGeom>
        </p:spPr>
        <p:txBody>
          <a:bodyPr lIns="0" tIns="0" rIns="0" bIns="0"/>
          <a:lstStyle>
            <a:lvl1pPr marL="228600" indent="-228600">
              <a:lnSpc>
                <a:spcPct val="120000"/>
              </a:lnSpc>
              <a:buClr>
                <a:srgbClr val="C52229"/>
              </a:buClr>
              <a:buFont typeface="Wingdings" charset="2"/>
              <a:buChar char="§"/>
              <a:defRPr sz="1600" b="0" i="0">
                <a:solidFill>
                  <a:schemeClr val="tx2"/>
                </a:solidFill>
                <a:latin typeface="+mn-lt"/>
                <a:ea typeface="Roboto Light" charset="0"/>
                <a:cs typeface="Roboto Light" charset="0"/>
              </a:defRPr>
            </a:lvl1pPr>
            <a:lvl2pPr marL="685800" indent="-228600">
              <a:lnSpc>
                <a:spcPct val="120000"/>
              </a:lnSpc>
              <a:buClr>
                <a:srgbClr val="C52229"/>
              </a:buClr>
              <a:buFont typeface="Wingdings" charset="2"/>
              <a:buChar char="§"/>
              <a:defRPr sz="1400" b="0" i="0">
                <a:solidFill>
                  <a:schemeClr val="tx2"/>
                </a:solidFill>
                <a:latin typeface="+mn-lt"/>
                <a:ea typeface="Roboto Light" charset="0"/>
                <a:cs typeface="Roboto Light" charset="0"/>
              </a:defRPr>
            </a:lvl2pPr>
            <a:lvl3pPr marL="1143000" indent="-228600">
              <a:lnSpc>
                <a:spcPct val="120000"/>
              </a:lnSpc>
              <a:buClr>
                <a:srgbClr val="C52229"/>
              </a:buClr>
              <a:buFont typeface="Wingdings" charset="2"/>
              <a:buChar char="§"/>
              <a:defRPr sz="1200" b="0" i="0">
                <a:solidFill>
                  <a:schemeClr val="tx2"/>
                </a:solidFill>
                <a:latin typeface="+mn-lt"/>
                <a:ea typeface="Roboto Light" charset="0"/>
                <a:cs typeface="Roboto Light" charset="0"/>
              </a:defRPr>
            </a:lvl3pPr>
            <a:lvl4pPr marL="16002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4pPr>
            <a:lvl5pPr marL="20574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AD289D69-7C61-434C-8D50-25FF0B395C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40" y="266"/>
            <a:ext cx="2935195" cy="6857471"/>
          </a:xfrm>
          <a:prstGeom prst="rect">
            <a:avLst/>
          </a:prstGeom>
        </p:spPr>
      </p:pic>
    </p:spTree>
    <p:extLst>
      <p:ext uri="{BB962C8B-B14F-4D97-AF65-F5344CB8AC3E}">
        <p14:creationId xmlns:p14="http://schemas.microsoft.com/office/powerpoint/2010/main" val="19539555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R 3.0 Title and Content 2 (without code)">
    <p:spTree>
      <p:nvGrpSpPr>
        <p:cNvPr id="1" name=""/>
        <p:cNvGrpSpPr/>
        <p:nvPr/>
      </p:nvGrpSpPr>
      <p:grpSpPr>
        <a:xfrm>
          <a:off x="0" y="0"/>
          <a:ext cx="0" cy="0"/>
          <a:chOff x="0" y="0"/>
          <a:chExt cx="0" cy="0"/>
        </a:xfrm>
      </p:grpSpPr>
      <p:sp>
        <p:nvSpPr>
          <p:cNvPr id="7" name="Rectangle 6"/>
          <p:cNvSpPr/>
          <p:nvPr userDrawn="1"/>
        </p:nvSpPr>
        <p:spPr>
          <a:xfrm rot="5400000">
            <a:off x="-469009" y="3400467"/>
            <a:ext cx="6858000" cy="57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0" name="Title 1"/>
          <p:cNvSpPr>
            <a:spLocks noGrp="1"/>
          </p:cNvSpPr>
          <p:nvPr>
            <p:ph type="title"/>
          </p:nvPr>
        </p:nvSpPr>
        <p:spPr>
          <a:xfrm>
            <a:off x="3371090" y="365125"/>
            <a:ext cx="8463558" cy="1363850"/>
          </a:xfrm>
          <a:prstGeom prst="rect">
            <a:avLst/>
          </a:prstGeom>
        </p:spPr>
        <p:txBody>
          <a:bodyPr lIns="0" tIns="0" rIns="0" bIns="0" anchor="ctr"/>
          <a:lstStyle>
            <a:lvl1pPr algn="l">
              <a:defRPr sz="2800" spc="200" baseline="0">
                <a:solidFill>
                  <a:schemeClr val="tx2"/>
                </a:solidFill>
                <a:latin typeface="Dolce Vita Light" panose="02000500000000000000" pitchFamily="2" charset="0"/>
                <a:ea typeface="Dolce Vita Light" panose="02000500000000000000" pitchFamily="2" charset="0"/>
                <a:cs typeface="Dolce Vita Light" panose="02000500000000000000" pitchFamily="2" charset="0"/>
              </a:defRPr>
            </a:lvl1pPr>
          </a:lstStyle>
          <a:p>
            <a:r>
              <a:rPr lang="en-US" dirty="0"/>
              <a:t>Click to edit Master title style</a:t>
            </a:r>
          </a:p>
        </p:txBody>
      </p:sp>
      <p:pic>
        <p:nvPicPr>
          <p:cNvPr id="12" name="Picture 11">
            <a:extLst>
              <a:ext uri="{FF2B5EF4-FFF2-40B4-BE49-F238E27FC236}">
                <a16:creationId xmlns:a16="http://schemas.microsoft.com/office/drawing/2014/main" id="{AD289D69-7C61-434C-8D50-25FF0B395C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sp>
        <p:nvSpPr>
          <p:cNvPr id="13" name="Text Placeholder 10"/>
          <p:cNvSpPr>
            <a:spLocks noGrp="1"/>
          </p:cNvSpPr>
          <p:nvPr>
            <p:ph type="body" sz="quarter" idx="10"/>
          </p:nvPr>
        </p:nvSpPr>
        <p:spPr>
          <a:xfrm>
            <a:off x="3371090" y="2127250"/>
            <a:ext cx="8463723" cy="4194175"/>
          </a:xfrm>
          <a:prstGeom prst="rect">
            <a:avLst/>
          </a:prstGeom>
        </p:spPr>
        <p:txBody>
          <a:bodyPr lIns="0" tIns="0" rIns="0" bIns="0"/>
          <a:lstStyle>
            <a:lvl1pPr marL="228600" indent="-228600">
              <a:lnSpc>
                <a:spcPct val="120000"/>
              </a:lnSpc>
              <a:buClr>
                <a:srgbClr val="C52229"/>
              </a:buClr>
              <a:buFont typeface="Wingdings" charset="2"/>
              <a:buChar char="§"/>
              <a:defRPr sz="1600" b="0" i="0">
                <a:solidFill>
                  <a:schemeClr val="tx2"/>
                </a:solidFill>
                <a:latin typeface="+mn-lt"/>
                <a:ea typeface="Roboto Light" charset="0"/>
                <a:cs typeface="Roboto Light" charset="0"/>
              </a:defRPr>
            </a:lvl1pPr>
            <a:lvl2pPr marL="685800" indent="-228600">
              <a:lnSpc>
                <a:spcPct val="120000"/>
              </a:lnSpc>
              <a:buClr>
                <a:srgbClr val="C52229"/>
              </a:buClr>
              <a:buFont typeface="Wingdings" charset="2"/>
              <a:buChar char="§"/>
              <a:defRPr sz="1400" b="0" i="0">
                <a:solidFill>
                  <a:schemeClr val="tx2"/>
                </a:solidFill>
                <a:latin typeface="+mn-lt"/>
                <a:ea typeface="Roboto Light" charset="0"/>
                <a:cs typeface="Roboto Light" charset="0"/>
              </a:defRPr>
            </a:lvl2pPr>
            <a:lvl3pPr marL="1143000" indent="-228600">
              <a:lnSpc>
                <a:spcPct val="120000"/>
              </a:lnSpc>
              <a:buClr>
                <a:srgbClr val="C52229"/>
              </a:buClr>
              <a:buFont typeface="Wingdings" charset="2"/>
              <a:buChar char="§"/>
              <a:defRPr sz="1200" b="0" i="0">
                <a:solidFill>
                  <a:schemeClr val="tx2"/>
                </a:solidFill>
                <a:latin typeface="+mn-lt"/>
                <a:ea typeface="Roboto Light" charset="0"/>
                <a:cs typeface="Roboto Light" charset="0"/>
              </a:defRPr>
            </a:lvl3pPr>
            <a:lvl4pPr marL="16002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4pPr>
            <a:lvl5pPr marL="20574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23" y="0"/>
            <a:ext cx="2935252" cy="6859588"/>
          </a:xfrm>
          <a:prstGeom prst="rect">
            <a:avLst/>
          </a:prstGeom>
        </p:spPr>
      </p:pic>
    </p:spTree>
    <p:extLst>
      <p:ext uri="{BB962C8B-B14F-4D97-AF65-F5344CB8AC3E}">
        <p14:creationId xmlns:p14="http://schemas.microsoft.com/office/powerpoint/2010/main" val="38536389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R 3.0 Title and Content 3 (without code)">
    <p:spTree>
      <p:nvGrpSpPr>
        <p:cNvPr id="1" name=""/>
        <p:cNvGrpSpPr/>
        <p:nvPr/>
      </p:nvGrpSpPr>
      <p:grpSpPr>
        <a:xfrm>
          <a:off x="0" y="0"/>
          <a:ext cx="0" cy="0"/>
          <a:chOff x="0" y="0"/>
          <a:chExt cx="0" cy="0"/>
        </a:xfrm>
      </p:grpSpPr>
      <p:sp>
        <p:nvSpPr>
          <p:cNvPr id="7" name="Rectangle 6"/>
          <p:cNvSpPr/>
          <p:nvPr userDrawn="1"/>
        </p:nvSpPr>
        <p:spPr>
          <a:xfrm rot="5400000">
            <a:off x="-469009" y="3400467"/>
            <a:ext cx="6858000" cy="57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0" name="Title 1"/>
          <p:cNvSpPr>
            <a:spLocks noGrp="1"/>
          </p:cNvSpPr>
          <p:nvPr>
            <p:ph type="title"/>
          </p:nvPr>
        </p:nvSpPr>
        <p:spPr>
          <a:xfrm>
            <a:off x="3371090" y="365125"/>
            <a:ext cx="8463558" cy="1363850"/>
          </a:xfrm>
          <a:prstGeom prst="rect">
            <a:avLst/>
          </a:prstGeom>
        </p:spPr>
        <p:txBody>
          <a:bodyPr lIns="0" tIns="0" rIns="0" bIns="0" anchor="ctr"/>
          <a:lstStyle>
            <a:lvl1pPr algn="l">
              <a:defRPr sz="2800" spc="200" baseline="0">
                <a:solidFill>
                  <a:schemeClr val="tx2"/>
                </a:solidFill>
                <a:latin typeface="Dolce Vita Light" panose="02000500000000000000" pitchFamily="2" charset="0"/>
                <a:ea typeface="Dolce Vita Light" panose="02000500000000000000" pitchFamily="2" charset="0"/>
                <a:cs typeface="Dolce Vita Light" panose="02000500000000000000" pitchFamily="2" charset="0"/>
              </a:defRPr>
            </a:lvl1pPr>
          </a:lstStyle>
          <a:p>
            <a:r>
              <a:rPr lang="en-US" dirty="0"/>
              <a:t>Click to edit Master title style</a:t>
            </a:r>
          </a:p>
        </p:txBody>
      </p:sp>
      <p:pic>
        <p:nvPicPr>
          <p:cNvPr id="12" name="Picture 11">
            <a:extLst>
              <a:ext uri="{FF2B5EF4-FFF2-40B4-BE49-F238E27FC236}">
                <a16:creationId xmlns:a16="http://schemas.microsoft.com/office/drawing/2014/main" id="{AD289D69-7C61-434C-8D50-25FF0B395C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sp>
        <p:nvSpPr>
          <p:cNvPr id="9" name="Text Placeholder 10"/>
          <p:cNvSpPr>
            <a:spLocks noGrp="1"/>
          </p:cNvSpPr>
          <p:nvPr>
            <p:ph type="body" sz="quarter" idx="10"/>
          </p:nvPr>
        </p:nvSpPr>
        <p:spPr>
          <a:xfrm>
            <a:off x="3371090" y="2127250"/>
            <a:ext cx="8463723" cy="4194175"/>
          </a:xfrm>
          <a:prstGeom prst="rect">
            <a:avLst/>
          </a:prstGeom>
        </p:spPr>
        <p:txBody>
          <a:bodyPr lIns="0" tIns="0" rIns="0" bIns="0"/>
          <a:lstStyle>
            <a:lvl1pPr marL="228600" indent="-228600">
              <a:lnSpc>
                <a:spcPct val="120000"/>
              </a:lnSpc>
              <a:buClr>
                <a:srgbClr val="C52229"/>
              </a:buClr>
              <a:buFont typeface="Wingdings" charset="2"/>
              <a:buChar char="§"/>
              <a:defRPr sz="1600" b="0" i="0">
                <a:solidFill>
                  <a:schemeClr val="tx2"/>
                </a:solidFill>
                <a:latin typeface="+mn-lt"/>
                <a:ea typeface="Roboto Light" charset="0"/>
                <a:cs typeface="Roboto Light" charset="0"/>
              </a:defRPr>
            </a:lvl1pPr>
            <a:lvl2pPr marL="685800" indent="-228600">
              <a:lnSpc>
                <a:spcPct val="120000"/>
              </a:lnSpc>
              <a:buClr>
                <a:srgbClr val="C52229"/>
              </a:buClr>
              <a:buFont typeface="Wingdings" charset="2"/>
              <a:buChar char="§"/>
              <a:defRPr sz="1400" b="0" i="0">
                <a:solidFill>
                  <a:schemeClr val="tx2"/>
                </a:solidFill>
                <a:latin typeface="+mn-lt"/>
                <a:ea typeface="Roboto Light" charset="0"/>
                <a:cs typeface="Roboto Light" charset="0"/>
              </a:defRPr>
            </a:lvl2pPr>
            <a:lvl3pPr marL="1143000" indent="-228600">
              <a:lnSpc>
                <a:spcPct val="120000"/>
              </a:lnSpc>
              <a:buClr>
                <a:srgbClr val="C52229"/>
              </a:buClr>
              <a:buFont typeface="Wingdings" charset="2"/>
              <a:buChar char="§"/>
              <a:defRPr sz="1200" b="0" i="0">
                <a:solidFill>
                  <a:schemeClr val="tx2"/>
                </a:solidFill>
                <a:latin typeface="+mn-lt"/>
                <a:ea typeface="Roboto Light" charset="0"/>
                <a:cs typeface="Roboto Light" charset="0"/>
              </a:defRPr>
            </a:lvl3pPr>
            <a:lvl4pPr marL="16002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4pPr>
            <a:lvl5pPr marL="20574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89" y="0"/>
            <a:ext cx="2934215" cy="6859588"/>
          </a:xfrm>
          <a:prstGeom prst="rect">
            <a:avLst/>
          </a:prstGeom>
        </p:spPr>
      </p:pic>
    </p:spTree>
    <p:extLst>
      <p:ext uri="{BB962C8B-B14F-4D97-AF65-F5344CB8AC3E}">
        <p14:creationId xmlns:p14="http://schemas.microsoft.com/office/powerpoint/2010/main" val="2691211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R 3.0 Title and Content 4 (without code)">
    <p:spTree>
      <p:nvGrpSpPr>
        <p:cNvPr id="1" name=""/>
        <p:cNvGrpSpPr/>
        <p:nvPr/>
      </p:nvGrpSpPr>
      <p:grpSpPr>
        <a:xfrm>
          <a:off x="0" y="0"/>
          <a:ext cx="0" cy="0"/>
          <a:chOff x="0" y="0"/>
          <a:chExt cx="0" cy="0"/>
        </a:xfrm>
      </p:grpSpPr>
      <p:sp>
        <p:nvSpPr>
          <p:cNvPr id="7" name="Rectangle 6"/>
          <p:cNvSpPr/>
          <p:nvPr userDrawn="1"/>
        </p:nvSpPr>
        <p:spPr>
          <a:xfrm rot="5400000">
            <a:off x="-469009" y="3400467"/>
            <a:ext cx="6858000" cy="57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0" name="Title 1"/>
          <p:cNvSpPr>
            <a:spLocks noGrp="1"/>
          </p:cNvSpPr>
          <p:nvPr>
            <p:ph type="title"/>
          </p:nvPr>
        </p:nvSpPr>
        <p:spPr>
          <a:xfrm>
            <a:off x="3371090" y="365125"/>
            <a:ext cx="8463558" cy="1363850"/>
          </a:xfrm>
          <a:prstGeom prst="rect">
            <a:avLst/>
          </a:prstGeom>
        </p:spPr>
        <p:txBody>
          <a:bodyPr lIns="0" tIns="0" rIns="0" bIns="0" anchor="ctr"/>
          <a:lstStyle>
            <a:lvl1pPr algn="l">
              <a:defRPr sz="2800" spc="200" baseline="0">
                <a:solidFill>
                  <a:schemeClr val="tx2"/>
                </a:solidFill>
                <a:latin typeface="Dolce Vita Light" panose="02000500000000000000" pitchFamily="2" charset="0"/>
                <a:ea typeface="Dolce Vita Light" panose="02000500000000000000" pitchFamily="2" charset="0"/>
                <a:cs typeface="Dolce Vita Light" panose="02000500000000000000" pitchFamily="2" charset="0"/>
              </a:defRPr>
            </a:lvl1pPr>
          </a:lstStyle>
          <a:p>
            <a:r>
              <a:rPr lang="en-US" dirty="0"/>
              <a:t>Click to edit Master title style</a:t>
            </a:r>
          </a:p>
        </p:txBody>
      </p:sp>
      <p:pic>
        <p:nvPicPr>
          <p:cNvPr id="12" name="Picture 11">
            <a:extLst>
              <a:ext uri="{FF2B5EF4-FFF2-40B4-BE49-F238E27FC236}">
                <a16:creationId xmlns:a16="http://schemas.microsoft.com/office/drawing/2014/main" id="{AD289D69-7C61-434C-8D50-25FF0B395C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sp>
        <p:nvSpPr>
          <p:cNvPr id="9" name="Text Placeholder 10"/>
          <p:cNvSpPr>
            <a:spLocks noGrp="1"/>
          </p:cNvSpPr>
          <p:nvPr>
            <p:ph type="body" sz="quarter" idx="10"/>
          </p:nvPr>
        </p:nvSpPr>
        <p:spPr>
          <a:xfrm>
            <a:off x="3371090" y="2127250"/>
            <a:ext cx="8463723" cy="4194175"/>
          </a:xfrm>
          <a:prstGeom prst="rect">
            <a:avLst/>
          </a:prstGeom>
        </p:spPr>
        <p:txBody>
          <a:bodyPr lIns="0" tIns="0" rIns="0" bIns="0"/>
          <a:lstStyle>
            <a:lvl1pPr marL="228600" indent="-228600">
              <a:lnSpc>
                <a:spcPct val="120000"/>
              </a:lnSpc>
              <a:buClr>
                <a:srgbClr val="C52229"/>
              </a:buClr>
              <a:buFont typeface="Wingdings" charset="2"/>
              <a:buChar char="§"/>
              <a:defRPr sz="1600" b="0" i="0">
                <a:solidFill>
                  <a:schemeClr val="tx2"/>
                </a:solidFill>
                <a:latin typeface="+mn-lt"/>
                <a:ea typeface="Roboto Light" charset="0"/>
                <a:cs typeface="Roboto Light" charset="0"/>
              </a:defRPr>
            </a:lvl1pPr>
            <a:lvl2pPr marL="685800" indent="-228600">
              <a:lnSpc>
                <a:spcPct val="120000"/>
              </a:lnSpc>
              <a:buClr>
                <a:srgbClr val="C52229"/>
              </a:buClr>
              <a:buFont typeface="Wingdings" charset="2"/>
              <a:buChar char="§"/>
              <a:defRPr sz="1400" b="0" i="0">
                <a:solidFill>
                  <a:schemeClr val="tx2"/>
                </a:solidFill>
                <a:latin typeface="+mn-lt"/>
                <a:ea typeface="Roboto Light" charset="0"/>
                <a:cs typeface="Roboto Light" charset="0"/>
              </a:defRPr>
            </a:lvl2pPr>
            <a:lvl3pPr marL="1143000" indent="-228600">
              <a:lnSpc>
                <a:spcPct val="120000"/>
              </a:lnSpc>
              <a:buClr>
                <a:srgbClr val="C52229"/>
              </a:buClr>
              <a:buFont typeface="Wingdings" charset="2"/>
              <a:buChar char="§"/>
              <a:defRPr sz="1200" b="0" i="0">
                <a:solidFill>
                  <a:schemeClr val="tx2"/>
                </a:solidFill>
                <a:latin typeface="+mn-lt"/>
                <a:ea typeface="Roboto Light" charset="0"/>
                <a:cs typeface="Roboto Light" charset="0"/>
              </a:defRPr>
            </a:lvl3pPr>
            <a:lvl4pPr marL="16002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4pPr>
            <a:lvl5pPr marL="20574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41" y="0"/>
            <a:ext cx="2935720" cy="6859588"/>
          </a:xfrm>
          <a:prstGeom prst="rect">
            <a:avLst/>
          </a:prstGeom>
        </p:spPr>
      </p:pic>
    </p:spTree>
    <p:extLst>
      <p:ext uri="{BB962C8B-B14F-4D97-AF65-F5344CB8AC3E}">
        <p14:creationId xmlns:p14="http://schemas.microsoft.com/office/powerpoint/2010/main" val="23940100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R 3.0 Title and Content 5 (without code)">
    <p:spTree>
      <p:nvGrpSpPr>
        <p:cNvPr id="1" name=""/>
        <p:cNvGrpSpPr/>
        <p:nvPr/>
      </p:nvGrpSpPr>
      <p:grpSpPr>
        <a:xfrm>
          <a:off x="0" y="0"/>
          <a:ext cx="0" cy="0"/>
          <a:chOff x="0" y="0"/>
          <a:chExt cx="0" cy="0"/>
        </a:xfrm>
      </p:grpSpPr>
      <p:sp>
        <p:nvSpPr>
          <p:cNvPr id="7" name="Rectangle 6"/>
          <p:cNvSpPr/>
          <p:nvPr userDrawn="1"/>
        </p:nvSpPr>
        <p:spPr>
          <a:xfrm rot="5400000">
            <a:off x="-469009" y="3400467"/>
            <a:ext cx="6858000" cy="57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0" name="Title 1"/>
          <p:cNvSpPr>
            <a:spLocks noGrp="1"/>
          </p:cNvSpPr>
          <p:nvPr>
            <p:ph type="title"/>
          </p:nvPr>
        </p:nvSpPr>
        <p:spPr>
          <a:xfrm>
            <a:off x="3371090" y="365125"/>
            <a:ext cx="8463558" cy="1363850"/>
          </a:xfrm>
          <a:prstGeom prst="rect">
            <a:avLst/>
          </a:prstGeom>
        </p:spPr>
        <p:txBody>
          <a:bodyPr lIns="0" tIns="0" rIns="0" bIns="0" anchor="ctr"/>
          <a:lstStyle>
            <a:lvl1pPr algn="l">
              <a:defRPr sz="2800" spc="200" baseline="0">
                <a:solidFill>
                  <a:schemeClr val="tx2"/>
                </a:solidFill>
                <a:latin typeface="Dolce Vita Light" panose="02000500000000000000" pitchFamily="2" charset="0"/>
                <a:ea typeface="Dolce Vita Light" panose="02000500000000000000" pitchFamily="2" charset="0"/>
                <a:cs typeface="Dolce Vita Light" panose="02000500000000000000" pitchFamily="2" charset="0"/>
              </a:defRPr>
            </a:lvl1pPr>
          </a:lstStyle>
          <a:p>
            <a:r>
              <a:rPr lang="en-US" dirty="0"/>
              <a:t>Click to edit Master title style</a:t>
            </a:r>
          </a:p>
        </p:txBody>
      </p:sp>
      <p:pic>
        <p:nvPicPr>
          <p:cNvPr id="12" name="Picture 11">
            <a:extLst>
              <a:ext uri="{FF2B5EF4-FFF2-40B4-BE49-F238E27FC236}">
                <a16:creationId xmlns:a16="http://schemas.microsoft.com/office/drawing/2014/main" id="{AD289D69-7C61-434C-8D50-25FF0B395C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sp>
        <p:nvSpPr>
          <p:cNvPr id="9" name="Text Placeholder 10"/>
          <p:cNvSpPr>
            <a:spLocks noGrp="1"/>
          </p:cNvSpPr>
          <p:nvPr>
            <p:ph type="body" sz="quarter" idx="10"/>
          </p:nvPr>
        </p:nvSpPr>
        <p:spPr>
          <a:xfrm>
            <a:off x="3371090" y="2127250"/>
            <a:ext cx="8463723" cy="4194175"/>
          </a:xfrm>
          <a:prstGeom prst="rect">
            <a:avLst/>
          </a:prstGeom>
        </p:spPr>
        <p:txBody>
          <a:bodyPr lIns="0" tIns="0" rIns="0" bIns="0"/>
          <a:lstStyle>
            <a:lvl1pPr marL="228600" indent="-228600">
              <a:lnSpc>
                <a:spcPct val="120000"/>
              </a:lnSpc>
              <a:buClr>
                <a:srgbClr val="C52229"/>
              </a:buClr>
              <a:buFont typeface="Wingdings" charset="2"/>
              <a:buChar char="§"/>
              <a:defRPr sz="1600" b="0" i="0">
                <a:solidFill>
                  <a:schemeClr val="tx2"/>
                </a:solidFill>
                <a:latin typeface="+mn-lt"/>
                <a:ea typeface="Roboto Light" charset="0"/>
                <a:cs typeface="Roboto Light" charset="0"/>
              </a:defRPr>
            </a:lvl1pPr>
            <a:lvl2pPr marL="685800" indent="-228600">
              <a:lnSpc>
                <a:spcPct val="120000"/>
              </a:lnSpc>
              <a:buClr>
                <a:srgbClr val="C52229"/>
              </a:buClr>
              <a:buFont typeface="Wingdings" charset="2"/>
              <a:buChar char="§"/>
              <a:defRPr sz="1400" b="0" i="0">
                <a:solidFill>
                  <a:schemeClr val="tx2"/>
                </a:solidFill>
                <a:latin typeface="+mn-lt"/>
                <a:ea typeface="Roboto Light" charset="0"/>
                <a:cs typeface="Roboto Light" charset="0"/>
              </a:defRPr>
            </a:lvl2pPr>
            <a:lvl3pPr marL="1143000" indent="-228600">
              <a:lnSpc>
                <a:spcPct val="120000"/>
              </a:lnSpc>
              <a:buClr>
                <a:srgbClr val="C52229"/>
              </a:buClr>
              <a:buFont typeface="Wingdings" charset="2"/>
              <a:buChar char="§"/>
              <a:defRPr sz="1200" b="0" i="0">
                <a:solidFill>
                  <a:schemeClr val="tx2"/>
                </a:solidFill>
                <a:latin typeface="+mn-lt"/>
                <a:ea typeface="Roboto Light" charset="0"/>
                <a:cs typeface="Roboto Light" charset="0"/>
              </a:defRPr>
            </a:lvl3pPr>
            <a:lvl4pPr marL="16002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4pPr>
            <a:lvl5pPr marL="20574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03" y="0"/>
            <a:ext cx="2933978" cy="6859588"/>
          </a:xfrm>
          <a:prstGeom prst="rect">
            <a:avLst/>
          </a:prstGeom>
        </p:spPr>
      </p:pic>
    </p:spTree>
    <p:extLst>
      <p:ext uri="{BB962C8B-B14F-4D97-AF65-F5344CB8AC3E}">
        <p14:creationId xmlns:p14="http://schemas.microsoft.com/office/powerpoint/2010/main" val="1730507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R 3.0 Title and Content 7">
    <p:spTree>
      <p:nvGrpSpPr>
        <p:cNvPr id="1" name=""/>
        <p:cNvGrpSpPr/>
        <p:nvPr/>
      </p:nvGrpSpPr>
      <p:grpSpPr>
        <a:xfrm>
          <a:off x="0" y="0"/>
          <a:ext cx="0" cy="0"/>
          <a:chOff x="0" y="0"/>
          <a:chExt cx="0" cy="0"/>
        </a:xfrm>
      </p:grpSpPr>
      <p:sp>
        <p:nvSpPr>
          <p:cNvPr id="7" name="Rectangle 6"/>
          <p:cNvSpPr/>
          <p:nvPr userDrawn="1"/>
        </p:nvSpPr>
        <p:spPr>
          <a:xfrm rot="5400000">
            <a:off x="-469009" y="3400467"/>
            <a:ext cx="6858000" cy="57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pic>
        <p:nvPicPr>
          <p:cNvPr id="12" name="Picture 11">
            <a:extLst>
              <a:ext uri="{FF2B5EF4-FFF2-40B4-BE49-F238E27FC236}">
                <a16:creationId xmlns:a16="http://schemas.microsoft.com/office/drawing/2014/main" id="{AD289D69-7C61-434C-8D50-25FF0B395C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2"/>
            <a:ext cx="2931456" cy="6858000"/>
          </a:xfrm>
          <a:prstGeom prst="rect">
            <a:avLst/>
          </a:prstGeom>
        </p:spPr>
      </p:pic>
      <p:sp>
        <p:nvSpPr>
          <p:cNvPr id="11" name="Title 1"/>
          <p:cNvSpPr>
            <a:spLocks noGrp="1"/>
          </p:cNvSpPr>
          <p:nvPr>
            <p:ph type="title"/>
          </p:nvPr>
        </p:nvSpPr>
        <p:spPr>
          <a:xfrm>
            <a:off x="3371090" y="365125"/>
            <a:ext cx="8463558" cy="1363850"/>
          </a:xfrm>
          <a:prstGeom prst="rect">
            <a:avLst/>
          </a:prstGeom>
        </p:spPr>
        <p:txBody>
          <a:bodyPr lIns="0" tIns="0" rIns="0" bIns="0" anchor="ctr"/>
          <a:lstStyle>
            <a:lvl1pPr algn="l">
              <a:defRPr sz="2800" spc="200" baseline="0">
                <a:solidFill>
                  <a:schemeClr val="tx2"/>
                </a:solidFill>
                <a:latin typeface="Dolce Vita Light" panose="02000500000000000000" pitchFamily="2" charset="0"/>
                <a:ea typeface="Dolce Vita Light" panose="02000500000000000000" pitchFamily="2" charset="0"/>
                <a:cs typeface="Dolce Vita Light" panose="02000500000000000000" pitchFamily="2" charset="0"/>
              </a:defRPr>
            </a:lvl1pPr>
          </a:lstStyle>
          <a:p>
            <a:r>
              <a:rPr lang="en-US" dirty="0"/>
              <a:t>Click to edit Master title style</a:t>
            </a:r>
          </a:p>
        </p:txBody>
      </p:sp>
      <p:sp>
        <p:nvSpPr>
          <p:cNvPr id="13" name="Text Placeholder 10"/>
          <p:cNvSpPr>
            <a:spLocks noGrp="1"/>
          </p:cNvSpPr>
          <p:nvPr>
            <p:ph type="body" sz="quarter" idx="10"/>
          </p:nvPr>
        </p:nvSpPr>
        <p:spPr>
          <a:xfrm>
            <a:off x="3371090" y="2127250"/>
            <a:ext cx="8463723" cy="4194175"/>
          </a:xfrm>
          <a:prstGeom prst="rect">
            <a:avLst/>
          </a:prstGeom>
        </p:spPr>
        <p:txBody>
          <a:bodyPr lIns="0" tIns="0" rIns="0" bIns="0"/>
          <a:lstStyle>
            <a:lvl1pPr marL="228600" indent="-228600">
              <a:lnSpc>
                <a:spcPct val="120000"/>
              </a:lnSpc>
              <a:buClr>
                <a:srgbClr val="C52229"/>
              </a:buClr>
              <a:buFont typeface="Wingdings" charset="2"/>
              <a:buChar char="§"/>
              <a:defRPr sz="1600" b="0" i="0">
                <a:solidFill>
                  <a:schemeClr val="tx2"/>
                </a:solidFill>
                <a:latin typeface="+mn-lt"/>
                <a:ea typeface="Roboto Light" charset="0"/>
                <a:cs typeface="Roboto Light" charset="0"/>
              </a:defRPr>
            </a:lvl1pPr>
            <a:lvl2pPr marL="685800" indent="-228600">
              <a:lnSpc>
                <a:spcPct val="120000"/>
              </a:lnSpc>
              <a:buClr>
                <a:srgbClr val="C52229"/>
              </a:buClr>
              <a:buFont typeface="Wingdings" charset="2"/>
              <a:buChar char="§"/>
              <a:defRPr sz="1400" b="0" i="0">
                <a:solidFill>
                  <a:schemeClr val="tx2"/>
                </a:solidFill>
                <a:latin typeface="+mn-lt"/>
                <a:ea typeface="Roboto Light" charset="0"/>
                <a:cs typeface="Roboto Light" charset="0"/>
              </a:defRPr>
            </a:lvl2pPr>
            <a:lvl3pPr marL="1143000" indent="-228600">
              <a:lnSpc>
                <a:spcPct val="120000"/>
              </a:lnSpc>
              <a:buClr>
                <a:srgbClr val="C52229"/>
              </a:buClr>
              <a:buFont typeface="Wingdings" charset="2"/>
              <a:buChar char="§"/>
              <a:defRPr sz="1200" b="0" i="0">
                <a:solidFill>
                  <a:schemeClr val="tx2"/>
                </a:solidFill>
                <a:latin typeface="+mn-lt"/>
                <a:ea typeface="Roboto Light" charset="0"/>
                <a:cs typeface="Roboto Light" charset="0"/>
              </a:defRPr>
            </a:lvl3pPr>
            <a:lvl4pPr marL="16002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4pPr>
            <a:lvl5pPr marL="20574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010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R 3.0 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4585419" y="2089334"/>
            <a:ext cx="6981779" cy="1470366"/>
          </a:xfrm>
          <a:prstGeom prst="rect">
            <a:avLst/>
          </a:prstGeom>
        </p:spPr>
        <p:txBody>
          <a:bodyPr lIns="0" tIns="0" rIns="0" bIns="0" anchor="ctr"/>
          <a:lstStyle>
            <a:lvl1pPr algn="l">
              <a:defRPr sz="4400" b="1" spc="200" baseline="0">
                <a:solidFill>
                  <a:schemeClr val="bg1"/>
                </a:solidFill>
                <a:latin typeface="+mj-lt"/>
              </a:defRPr>
            </a:lvl1pPr>
          </a:lstStyle>
          <a:p>
            <a:r>
              <a:rPr lang="en-US"/>
              <a:t>Click to edit Master title style</a:t>
            </a:r>
            <a:endParaRPr lang="en-GB" dirty="0"/>
          </a:p>
        </p:txBody>
      </p:sp>
      <p:sp>
        <p:nvSpPr>
          <p:cNvPr id="5" name="Text Placeholder 4"/>
          <p:cNvSpPr>
            <a:spLocks noGrp="1"/>
          </p:cNvSpPr>
          <p:nvPr>
            <p:ph type="body" sz="quarter" idx="10"/>
          </p:nvPr>
        </p:nvSpPr>
        <p:spPr>
          <a:xfrm>
            <a:off x="4584699" y="3641725"/>
            <a:ext cx="6985495" cy="1470025"/>
          </a:xfrm>
          <a:prstGeom prst="rect">
            <a:avLst/>
          </a:prstGeom>
        </p:spPr>
        <p:txBody>
          <a:bodyPr lIns="0" tIns="0" rIns="0" bIns="0" anchor="ctr"/>
          <a:lstStyle>
            <a:lvl1pPr marL="0" indent="0">
              <a:buNone/>
              <a:defRPr sz="2800" spc="200" baseline="0">
                <a:solidFill>
                  <a:schemeClr val="bg1"/>
                </a:solidFill>
                <a:latin typeface="+mj-lt"/>
              </a:defRPr>
            </a:lvl1pPr>
            <a:lvl2pPr marL="609722" indent="0">
              <a:buNone/>
              <a:defRPr sz="2400">
                <a:solidFill>
                  <a:schemeClr val="bg1"/>
                </a:solidFill>
                <a:latin typeface="+mj-lt"/>
              </a:defRPr>
            </a:lvl2pPr>
            <a:lvl3pPr marL="1219444" indent="0">
              <a:buNone/>
              <a:defRPr sz="1800">
                <a:solidFill>
                  <a:schemeClr val="bg1"/>
                </a:solidFill>
                <a:latin typeface="+mj-lt"/>
              </a:defRPr>
            </a:lvl3pPr>
            <a:lvl4pPr marL="1829166" indent="0">
              <a:buNone/>
              <a:defRPr sz="1600">
                <a:solidFill>
                  <a:schemeClr val="bg1"/>
                </a:solidFill>
                <a:latin typeface="+mj-lt"/>
              </a:defRPr>
            </a:lvl4pPr>
            <a:lvl5pPr marL="2438888" indent="0">
              <a:buNone/>
              <a:defRPr sz="1600">
                <a:solidFill>
                  <a:schemeClr val="bg1"/>
                </a:solidFill>
                <a:latin typeface="+mj-lt"/>
              </a:defRPr>
            </a:lvl5pPr>
          </a:lstStyle>
          <a:p>
            <a:pPr lvl="0"/>
            <a:r>
              <a:rPr lang="en-US"/>
              <a:t>Click to edit Master text styles</a:t>
            </a:r>
          </a:p>
        </p:txBody>
      </p:sp>
    </p:spTree>
    <p:extLst>
      <p:ext uri="{BB962C8B-B14F-4D97-AF65-F5344CB8AC3E}">
        <p14:creationId xmlns:p14="http://schemas.microsoft.com/office/powerpoint/2010/main" val="339055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R 3.0 Section Title only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ctrTitle"/>
          </p:nvPr>
        </p:nvSpPr>
        <p:spPr>
          <a:xfrm>
            <a:off x="914400" y="0"/>
            <a:ext cx="10366375" cy="6858000"/>
          </a:xfrm>
          <a:prstGeom prst="rect">
            <a:avLst/>
          </a:prstGeom>
        </p:spPr>
        <p:txBody>
          <a:bodyPr anchor="ctr"/>
          <a:lstStyle>
            <a:lvl1pPr>
              <a:defRPr sz="4400" spc="200" baseline="0">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17153723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R 3.0 Section Title only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389" cy="6858000"/>
          </a:xfrm>
          <a:prstGeom prst="rect">
            <a:avLst/>
          </a:prstGeom>
        </p:spPr>
      </p:pic>
      <p:sp>
        <p:nvSpPr>
          <p:cNvPr id="2" name="Title 1"/>
          <p:cNvSpPr>
            <a:spLocks noGrp="1"/>
          </p:cNvSpPr>
          <p:nvPr>
            <p:ph type="ctrTitle"/>
          </p:nvPr>
        </p:nvSpPr>
        <p:spPr>
          <a:xfrm>
            <a:off x="914400" y="0"/>
            <a:ext cx="10366375" cy="6858000"/>
          </a:xfrm>
          <a:prstGeom prst="rect">
            <a:avLst/>
          </a:prstGeom>
        </p:spPr>
        <p:txBody>
          <a:bodyPr anchor="ctr"/>
          <a:lstStyle>
            <a:lvl1pPr>
              <a:defRPr sz="4400" spc="200" baseline="0">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4199019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R 3.0 Section Title only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p:cNvSpPr/>
          <p:nvPr userDrawn="1"/>
        </p:nvSpPr>
        <p:spPr>
          <a:xfrm>
            <a:off x="0" y="0"/>
            <a:ext cx="12192000" cy="6858000"/>
          </a:xfrm>
          <a:prstGeom prst="rect">
            <a:avLst/>
          </a:prstGeom>
          <a:solidFill>
            <a:srgbClr val="272626">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solidFill>
                <a:srgbClr val="272626"/>
              </a:solidFill>
              <a:latin typeface="Roboto Light" panose="02000000000000000000" pitchFamily="2" charset="0"/>
            </a:endParaRPr>
          </a:p>
        </p:txBody>
      </p:sp>
      <p:sp>
        <p:nvSpPr>
          <p:cNvPr id="2" name="Title 1"/>
          <p:cNvSpPr>
            <a:spLocks noGrp="1"/>
          </p:cNvSpPr>
          <p:nvPr>
            <p:ph type="ctrTitle"/>
          </p:nvPr>
        </p:nvSpPr>
        <p:spPr>
          <a:xfrm>
            <a:off x="914400" y="0"/>
            <a:ext cx="10366375" cy="6858000"/>
          </a:xfrm>
          <a:prstGeom prst="rect">
            <a:avLst/>
          </a:prstGeom>
        </p:spPr>
        <p:txBody>
          <a:bodyPr anchor="ctr"/>
          <a:lstStyle>
            <a:lvl1pPr>
              <a:defRPr sz="4400" spc="200" baseline="0">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1894730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R 3.0 Section Title only 4">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t="7776"/>
          <a:stretch/>
        </p:blipFill>
        <p:spPr>
          <a:xfrm>
            <a:off x="-1" y="0"/>
            <a:ext cx="12195175" cy="6858000"/>
          </a:xfrm>
          <a:prstGeom prst="rect">
            <a:avLst/>
          </a:prstGeom>
        </p:spPr>
      </p:pic>
      <p:sp>
        <p:nvSpPr>
          <p:cNvPr id="2" name="Title 1"/>
          <p:cNvSpPr>
            <a:spLocks noGrp="1"/>
          </p:cNvSpPr>
          <p:nvPr>
            <p:ph type="ctrTitle"/>
          </p:nvPr>
        </p:nvSpPr>
        <p:spPr>
          <a:xfrm>
            <a:off x="914400" y="0"/>
            <a:ext cx="10366375" cy="6858000"/>
          </a:xfrm>
          <a:prstGeom prst="rect">
            <a:avLst/>
          </a:prstGeom>
        </p:spPr>
        <p:txBody>
          <a:bodyPr anchor="ctr"/>
          <a:lstStyle>
            <a:lvl1pPr>
              <a:defRPr sz="4400" spc="200" baseline="0">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1806424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R 3.0 Section Title only 5">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0"/>
            <a:ext cx="10366375" cy="6858000"/>
          </a:xfrm>
          <a:prstGeom prst="rect">
            <a:avLst/>
          </a:prstGeom>
        </p:spPr>
        <p:txBody>
          <a:bodyPr anchor="ctr"/>
          <a:lstStyle>
            <a:lvl1pPr>
              <a:defRPr sz="4400" spc="200" baseline="0">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1652811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R 3.0 Title Slide with Header">
    <p:spTree>
      <p:nvGrpSpPr>
        <p:cNvPr id="1" name=""/>
        <p:cNvGrpSpPr/>
        <p:nvPr/>
      </p:nvGrpSpPr>
      <p:grpSpPr>
        <a:xfrm>
          <a:off x="0" y="0"/>
          <a:ext cx="0" cy="0"/>
          <a:chOff x="0" y="0"/>
          <a:chExt cx="0" cy="0"/>
        </a:xfrm>
      </p:grpSpPr>
      <p:sp>
        <p:nvSpPr>
          <p:cNvPr id="2" name="Title 1"/>
          <p:cNvSpPr>
            <a:spLocks noGrp="1"/>
          </p:cNvSpPr>
          <p:nvPr>
            <p:ph type="title"/>
          </p:nvPr>
        </p:nvSpPr>
        <p:spPr>
          <a:xfrm>
            <a:off x="4585419" y="365125"/>
            <a:ext cx="7200800" cy="1363849"/>
          </a:xfrm>
          <a:prstGeom prst="rect">
            <a:avLst/>
          </a:prstGeom>
        </p:spPr>
        <p:txBody>
          <a:bodyPr lIns="0" tIns="0" rIns="0" bIns="0" anchor="ctr"/>
          <a:lstStyle>
            <a:lvl1pPr algn="l">
              <a:defRPr sz="2800" spc="200" baseline="0">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3882739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R 3.0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7" name="Content Placeholder 2"/>
          <p:cNvSpPr>
            <a:spLocks noGrp="1"/>
          </p:cNvSpPr>
          <p:nvPr>
            <p:ph idx="10"/>
          </p:nvPr>
        </p:nvSpPr>
        <p:spPr>
          <a:xfrm>
            <a:off x="464400" y="1825625"/>
            <a:ext cx="11264400" cy="4351338"/>
          </a:xfrm>
          <a:prstGeom prst="rect">
            <a:avLst/>
          </a:prstGeom>
        </p:spPr>
        <p:txBody>
          <a:bodyPr anchor="ctr">
            <a:noAutofit/>
          </a:bodyPr>
          <a:lstStyle>
            <a:lvl1pPr marL="228600" indent="-228600">
              <a:buClr>
                <a:schemeClr val="accent1"/>
              </a:buClr>
              <a:buFont typeface="Wingdings" charset="2"/>
              <a:buChar char="§"/>
              <a:defRPr sz="1600">
                <a:latin typeface="+mn-lt"/>
              </a:defRPr>
            </a:lvl1pPr>
            <a:lvl2pPr marL="685800" indent="-228600">
              <a:buClr>
                <a:schemeClr val="accent1"/>
              </a:buClr>
              <a:buFont typeface="Wingdings" charset="2"/>
              <a:buChar char="§"/>
              <a:defRPr sz="1400">
                <a:latin typeface="+mn-lt"/>
              </a:defRPr>
            </a:lvl2pPr>
            <a:lvl3pPr marL="1143000" indent="-228600">
              <a:buClr>
                <a:schemeClr val="accent1"/>
              </a:buClr>
              <a:buFont typeface="Wingdings" charset="2"/>
              <a:buChar char="§"/>
              <a:defRPr sz="1200">
                <a:latin typeface="+mn-lt"/>
              </a:defRPr>
            </a:lvl3pPr>
            <a:lvl4pPr marL="1600200" indent="-228600">
              <a:buClr>
                <a:schemeClr val="accent1"/>
              </a:buClr>
              <a:buFont typeface="Wingdings" charset="2"/>
              <a:buChar char="§"/>
              <a:defRPr sz="1100">
                <a:latin typeface="+mn-lt"/>
              </a:defRPr>
            </a:lvl4pPr>
            <a:lvl5pPr marL="2057400" indent="-228600">
              <a:buClr>
                <a:schemeClr val="accent1"/>
              </a:buClr>
              <a:buFont typeface="Wingdings" charset="2"/>
              <a:buChar char="§"/>
              <a:defRPr sz="11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1305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R 3.0 Title and 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2"/>
          <p:cNvSpPr/>
          <p:nvPr userDrawn="1"/>
        </p:nvSpPr>
        <p:spPr>
          <a:xfrm>
            <a:off x="0" y="1304284"/>
            <a:ext cx="3819646" cy="55537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p:cNvSpPr>
            <a:spLocks noGrp="1"/>
          </p:cNvSpPr>
          <p:nvPr>
            <p:ph idx="1"/>
          </p:nvPr>
        </p:nvSpPr>
        <p:spPr>
          <a:xfrm>
            <a:off x="4214192" y="1825625"/>
            <a:ext cx="7513982" cy="4351338"/>
          </a:xfrm>
          <a:prstGeom prst="rect">
            <a:avLst/>
          </a:prstGeom>
        </p:spPr>
        <p:txBody>
          <a:bodyPr anchor="ctr">
            <a:noAutofit/>
          </a:bodyPr>
          <a:lstStyle>
            <a:lvl1pPr marL="228600" indent="-228600">
              <a:buClr>
                <a:schemeClr val="accent1"/>
              </a:buClr>
              <a:buFont typeface="Wingdings" charset="2"/>
              <a:buChar char="§"/>
              <a:defRPr sz="1600">
                <a:latin typeface="+mn-lt"/>
              </a:defRPr>
            </a:lvl1pPr>
            <a:lvl2pPr marL="685800" indent="-228600">
              <a:buClr>
                <a:schemeClr val="accent1"/>
              </a:buClr>
              <a:buFont typeface="Wingdings" charset="2"/>
              <a:buChar char="§"/>
              <a:defRPr sz="1400">
                <a:latin typeface="+mn-lt"/>
              </a:defRPr>
            </a:lvl2pPr>
            <a:lvl3pPr marL="1143000" indent="-228600">
              <a:buClr>
                <a:schemeClr val="accent1"/>
              </a:buClr>
              <a:buFont typeface="Wingdings" charset="2"/>
              <a:buChar char="§"/>
              <a:defRPr sz="1200">
                <a:latin typeface="+mn-lt"/>
              </a:defRPr>
            </a:lvl3pPr>
            <a:lvl4pPr marL="1600200" indent="-228600">
              <a:buClr>
                <a:schemeClr val="accent1"/>
              </a:buClr>
              <a:buFont typeface="Wingdings" charset="2"/>
              <a:buChar char="§"/>
              <a:defRPr sz="1100">
                <a:latin typeface="+mn-lt"/>
              </a:defRPr>
            </a:lvl4pPr>
            <a:lvl5pPr marL="2057400" indent="-228600">
              <a:buClr>
                <a:schemeClr val="accent1"/>
              </a:buClr>
              <a:buFont typeface="Wingdings" charset="2"/>
              <a:buChar char="§"/>
              <a:defRPr sz="11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463826" y="1825625"/>
            <a:ext cx="2895600" cy="4351339"/>
          </a:xfrm>
          <a:prstGeom prst="rect">
            <a:avLst/>
          </a:prstGeom>
        </p:spPr>
        <p:txBody>
          <a:bodyPr>
            <a:noAutofit/>
          </a:bodyPr>
          <a:lstStyle>
            <a:lvl1pPr marL="0" indent="0">
              <a:buNone/>
              <a:defRPr sz="1400" i="1" spc="200" baseline="0">
                <a:solidFill>
                  <a:srgbClr val="C52229"/>
                </a:solidFill>
                <a:latin typeface="Roboto Thin" panose="02000000000000000000" pitchFamily="2" charset="0"/>
                <a:ea typeface="Roboto Thin" panose="02000000000000000000" pitchFamily="2" charset="0"/>
                <a:cs typeface="Roboto Thin" panose="02000000000000000000" pitchFamily="2" charset="0"/>
              </a:defRPr>
            </a:lvl1pPr>
            <a:lvl2pPr marL="457200" indent="0">
              <a:buNone/>
              <a:defRPr sz="1200" i="1" spc="200" baseline="0">
                <a:solidFill>
                  <a:srgbClr val="C52229"/>
                </a:solidFill>
                <a:latin typeface="Roboto Thin" panose="02000000000000000000" pitchFamily="2" charset="0"/>
                <a:ea typeface="Roboto Thin" panose="02000000000000000000" pitchFamily="2" charset="0"/>
                <a:cs typeface="Roboto Thin" panose="02000000000000000000" pitchFamily="2" charset="0"/>
              </a:defRPr>
            </a:lvl2pPr>
            <a:lvl3pPr marL="914400" indent="0">
              <a:buNone/>
              <a:defRPr sz="1100" i="1" spc="200" baseline="0">
                <a:solidFill>
                  <a:srgbClr val="C52229"/>
                </a:solidFill>
                <a:latin typeface="Roboto Thin" panose="02000000000000000000" pitchFamily="2" charset="0"/>
                <a:ea typeface="Roboto Thin" panose="02000000000000000000" pitchFamily="2" charset="0"/>
                <a:cs typeface="Roboto Thin" panose="02000000000000000000" pitchFamily="2" charset="0"/>
              </a:defRPr>
            </a:lvl3pPr>
            <a:lvl4pPr marL="1371600" indent="0">
              <a:buNone/>
              <a:defRPr sz="1050" i="1" spc="200" baseline="0">
                <a:solidFill>
                  <a:srgbClr val="C52229"/>
                </a:solidFill>
                <a:latin typeface="Roboto Thin" panose="02000000000000000000" pitchFamily="2" charset="0"/>
                <a:ea typeface="Roboto Thin" panose="02000000000000000000" pitchFamily="2" charset="0"/>
                <a:cs typeface="Roboto Thin" panose="02000000000000000000" pitchFamily="2" charset="0"/>
              </a:defRPr>
            </a:lvl4pPr>
            <a:lvl5pPr marL="1828800" indent="0">
              <a:buNone/>
              <a:defRPr sz="1050" i="1" spc="200" baseline="0">
                <a:solidFill>
                  <a:srgbClr val="C52229"/>
                </a:solidFill>
                <a:latin typeface="Roboto Thin" panose="02000000000000000000" pitchFamily="2" charset="0"/>
                <a:ea typeface="Roboto Thin" panose="02000000000000000000" pitchFamily="2" charset="0"/>
                <a:cs typeface="Roboto Thin"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6931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R 3.0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7" name="Content Placeholder 2"/>
          <p:cNvSpPr>
            <a:spLocks noGrp="1"/>
          </p:cNvSpPr>
          <p:nvPr>
            <p:ph idx="10"/>
          </p:nvPr>
        </p:nvSpPr>
        <p:spPr>
          <a:xfrm>
            <a:off x="464400" y="1269554"/>
            <a:ext cx="11264400" cy="4907409"/>
          </a:xfrm>
          <a:prstGeom prst="rect">
            <a:avLst/>
          </a:prstGeom>
        </p:spPr>
        <p:txBody>
          <a:bodyPr anchor="ctr">
            <a:noAutofit/>
          </a:bodyPr>
          <a:lstStyle>
            <a:lvl1pPr marL="228600" indent="-228600">
              <a:buClr>
                <a:schemeClr val="accent1"/>
              </a:buClr>
              <a:buFont typeface="Wingdings" charset="2"/>
              <a:buChar char="§"/>
              <a:defRPr sz="1600">
                <a:latin typeface="+mn-lt"/>
              </a:defRPr>
            </a:lvl1pPr>
            <a:lvl2pPr marL="685800" indent="-228600">
              <a:buClr>
                <a:schemeClr val="accent1"/>
              </a:buClr>
              <a:buFont typeface="Wingdings" charset="2"/>
              <a:buChar char="§"/>
              <a:defRPr sz="1400">
                <a:latin typeface="+mn-lt"/>
              </a:defRPr>
            </a:lvl2pPr>
            <a:lvl3pPr marL="1143000" indent="-228600">
              <a:buClr>
                <a:schemeClr val="accent1"/>
              </a:buClr>
              <a:buFont typeface="Wingdings" charset="2"/>
              <a:buChar char="§"/>
              <a:defRPr sz="1200">
                <a:latin typeface="+mn-lt"/>
              </a:defRPr>
            </a:lvl3pPr>
            <a:lvl4pPr marL="1600200" indent="-228600">
              <a:buClr>
                <a:schemeClr val="accent1"/>
              </a:buClr>
              <a:buFont typeface="Wingdings" charset="2"/>
              <a:buChar char="§"/>
              <a:defRPr sz="1100">
                <a:latin typeface="+mn-lt"/>
              </a:defRPr>
            </a:lvl4pPr>
            <a:lvl5pPr marL="2057400" indent="-228600">
              <a:buClr>
                <a:schemeClr val="accent1"/>
              </a:buClr>
              <a:buFont typeface="Wingdings" charset="2"/>
              <a:buChar char="§"/>
              <a:defRPr sz="11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5206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R 3.0 Title and Content with Caption">
    <p:spTree>
      <p:nvGrpSpPr>
        <p:cNvPr id="1" name=""/>
        <p:cNvGrpSpPr/>
        <p:nvPr/>
      </p:nvGrpSpPr>
      <p:grpSpPr>
        <a:xfrm>
          <a:off x="0" y="0"/>
          <a:ext cx="0" cy="0"/>
          <a:chOff x="0" y="0"/>
          <a:chExt cx="0" cy="0"/>
        </a:xfrm>
      </p:grpSpPr>
      <p:sp>
        <p:nvSpPr>
          <p:cNvPr id="3" name="Rectangle 2"/>
          <p:cNvSpPr/>
          <p:nvPr userDrawn="1"/>
        </p:nvSpPr>
        <p:spPr>
          <a:xfrm>
            <a:off x="0" y="1021520"/>
            <a:ext cx="3819646" cy="58364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GB"/>
          </a:p>
        </p:txBody>
      </p:sp>
      <p:sp>
        <p:nvSpPr>
          <p:cNvPr id="4" name="Content Placeholder 2"/>
          <p:cNvSpPr>
            <a:spLocks noGrp="1"/>
          </p:cNvSpPr>
          <p:nvPr>
            <p:ph idx="1"/>
          </p:nvPr>
        </p:nvSpPr>
        <p:spPr>
          <a:xfrm>
            <a:off x="4214192" y="1269553"/>
            <a:ext cx="7513982" cy="4907410"/>
          </a:xfrm>
          <a:prstGeom prst="rect">
            <a:avLst/>
          </a:prstGeom>
        </p:spPr>
        <p:txBody>
          <a:bodyPr anchor="ctr">
            <a:noAutofit/>
          </a:bodyPr>
          <a:lstStyle>
            <a:lvl1pPr marL="228600" indent="-228600">
              <a:buClr>
                <a:schemeClr val="accent1"/>
              </a:buClr>
              <a:buFont typeface="Wingdings" charset="2"/>
              <a:buChar char="§"/>
              <a:defRPr sz="1600">
                <a:latin typeface="+mn-lt"/>
              </a:defRPr>
            </a:lvl1pPr>
            <a:lvl2pPr marL="685800" indent="-228600">
              <a:buClr>
                <a:schemeClr val="accent1"/>
              </a:buClr>
              <a:buFont typeface="Wingdings" charset="2"/>
              <a:buChar char="§"/>
              <a:defRPr sz="1400">
                <a:latin typeface="+mn-lt"/>
              </a:defRPr>
            </a:lvl2pPr>
            <a:lvl3pPr marL="1143000" indent="-228600">
              <a:buClr>
                <a:schemeClr val="accent1"/>
              </a:buClr>
              <a:buFont typeface="Wingdings" charset="2"/>
              <a:buChar char="§"/>
              <a:defRPr sz="1200">
                <a:latin typeface="+mn-lt"/>
              </a:defRPr>
            </a:lvl3pPr>
            <a:lvl4pPr marL="1600200" indent="-228600">
              <a:buClr>
                <a:schemeClr val="accent1"/>
              </a:buClr>
              <a:buFont typeface="Wingdings" charset="2"/>
              <a:buChar char="§"/>
              <a:defRPr sz="1100">
                <a:latin typeface="+mn-lt"/>
              </a:defRPr>
            </a:lvl4pPr>
            <a:lvl5pPr marL="2057400" indent="-228600">
              <a:buClr>
                <a:schemeClr val="accent1"/>
              </a:buClr>
              <a:buFont typeface="Wingdings" charset="2"/>
              <a:buChar char="§"/>
              <a:defRPr sz="11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463826" y="1269553"/>
            <a:ext cx="2895600" cy="4907412"/>
          </a:xfrm>
          <a:prstGeom prst="rect">
            <a:avLst/>
          </a:prstGeom>
        </p:spPr>
        <p:txBody>
          <a:bodyPr>
            <a:noAutofit/>
          </a:bodyPr>
          <a:lstStyle>
            <a:lvl1pPr marL="0" indent="0">
              <a:buNone/>
              <a:defRPr sz="1400" i="1" spc="200" baseline="0">
                <a:solidFill>
                  <a:srgbClr val="C52229"/>
                </a:solidFill>
                <a:latin typeface="Roboto Thin" panose="02000000000000000000" pitchFamily="2" charset="0"/>
                <a:ea typeface="Roboto Thin" panose="02000000000000000000" pitchFamily="2" charset="0"/>
                <a:cs typeface="Roboto Thin" panose="02000000000000000000" pitchFamily="2" charset="0"/>
              </a:defRPr>
            </a:lvl1pPr>
            <a:lvl2pPr marL="457200" indent="0">
              <a:buNone/>
              <a:defRPr sz="1200" i="1" spc="200" baseline="0">
                <a:solidFill>
                  <a:srgbClr val="C52229"/>
                </a:solidFill>
                <a:latin typeface="Roboto Thin" panose="02000000000000000000" pitchFamily="2" charset="0"/>
                <a:ea typeface="Roboto Thin" panose="02000000000000000000" pitchFamily="2" charset="0"/>
                <a:cs typeface="Roboto Thin" panose="02000000000000000000" pitchFamily="2" charset="0"/>
              </a:defRPr>
            </a:lvl2pPr>
            <a:lvl3pPr marL="914400" indent="0">
              <a:buNone/>
              <a:defRPr sz="1100" i="1" spc="200" baseline="0">
                <a:solidFill>
                  <a:srgbClr val="C52229"/>
                </a:solidFill>
                <a:latin typeface="Roboto Thin" panose="02000000000000000000" pitchFamily="2" charset="0"/>
                <a:ea typeface="Roboto Thin" panose="02000000000000000000" pitchFamily="2" charset="0"/>
                <a:cs typeface="Roboto Thin" panose="02000000000000000000" pitchFamily="2" charset="0"/>
              </a:defRPr>
            </a:lvl3pPr>
            <a:lvl4pPr marL="1371600" indent="0">
              <a:buNone/>
              <a:defRPr sz="1050" i="1" spc="200" baseline="0">
                <a:solidFill>
                  <a:srgbClr val="C52229"/>
                </a:solidFill>
                <a:latin typeface="Roboto Thin" panose="02000000000000000000" pitchFamily="2" charset="0"/>
                <a:ea typeface="Roboto Thin" panose="02000000000000000000" pitchFamily="2" charset="0"/>
                <a:cs typeface="Roboto Thin" panose="02000000000000000000" pitchFamily="2" charset="0"/>
              </a:defRPr>
            </a:lvl4pPr>
            <a:lvl5pPr marL="1828800" indent="0">
              <a:buNone/>
              <a:defRPr sz="1050" i="1" spc="200" baseline="0">
                <a:solidFill>
                  <a:srgbClr val="C52229"/>
                </a:solidFill>
                <a:latin typeface="Roboto Thin" panose="02000000000000000000" pitchFamily="2" charset="0"/>
                <a:ea typeface="Roboto Thin" panose="02000000000000000000" pitchFamily="2" charset="0"/>
                <a:cs typeface="Roboto Thin"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7291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R 3.0 Title and Content 1 (with code)">
    <p:spTree>
      <p:nvGrpSpPr>
        <p:cNvPr id="1" name=""/>
        <p:cNvGrpSpPr/>
        <p:nvPr/>
      </p:nvGrpSpPr>
      <p:grpSpPr>
        <a:xfrm>
          <a:off x="0" y="0"/>
          <a:ext cx="0" cy="0"/>
          <a:chOff x="0" y="0"/>
          <a:chExt cx="0" cy="0"/>
        </a:xfrm>
      </p:grpSpPr>
      <p:sp>
        <p:nvSpPr>
          <p:cNvPr id="7" name="Rectangle 6"/>
          <p:cNvSpPr/>
          <p:nvPr userDrawn="1"/>
        </p:nvSpPr>
        <p:spPr>
          <a:xfrm rot="5400000">
            <a:off x="-469009" y="3400467"/>
            <a:ext cx="6858000" cy="57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0" name="Title 1"/>
          <p:cNvSpPr>
            <a:spLocks noGrp="1"/>
          </p:cNvSpPr>
          <p:nvPr>
            <p:ph type="title"/>
          </p:nvPr>
        </p:nvSpPr>
        <p:spPr>
          <a:xfrm>
            <a:off x="3371090" y="365125"/>
            <a:ext cx="8463558" cy="1363850"/>
          </a:xfrm>
          <a:prstGeom prst="rect">
            <a:avLst/>
          </a:prstGeom>
        </p:spPr>
        <p:txBody>
          <a:bodyPr lIns="0" tIns="0" rIns="0" bIns="0" anchor="ctr"/>
          <a:lstStyle>
            <a:lvl1pPr algn="l">
              <a:defRPr sz="2800" spc="200" baseline="0">
                <a:solidFill>
                  <a:schemeClr val="tx2"/>
                </a:solidFill>
                <a:latin typeface="Dolce Vita Light" panose="02000500000000000000" pitchFamily="2" charset="0"/>
                <a:ea typeface="Dolce Vita Light" panose="02000500000000000000" pitchFamily="2" charset="0"/>
                <a:cs typeface="Dolce Vita Light" panose="02000500000000000000" pitchFamily="2" charset="0"/>
              </a:defRPr>
            </a:lvl1pPr>
          </a:lstStyle>
          <a:p>
            <a:r>
              <a:rPr lang="en-US" dirty="0"/>
              <a:t>Click to edit Master title style</a:t>
            </a:r>
          </a:p>
        </p:txBody>
      </p:sp>
      <p:sp>
        <p:nvSpPr>
          <p:cNvPr id="11" name="Text Placeholder 10"/>
          <p:cNvSpPr>
            <a:spLocks noGrp="1"/>
          </p:cNvSpPr>
          <p:nvPr>
            <p:ph type="body" sz="quarter" idx="10"/>
          </p:nvPr>
        </p:nvSpPr>
        <p:spPr>
          <a:xfrm>
            <a:off x="3371090" y="2127250"/>
            <a:ext cx="8463723" cy="4194175"/>
          </a:xfrm>
          <a:prstGeom prst="rect">
            <a:avLst/>
          </a:prstGeom>
        </p:spPr>
        <p:txBody>
          <a:bodyPr lIns="0" tIns="0" rIns="0" bIns="0"/>
          <a:lstStyle>
            <a:lvl1pPr marL="228600" indent="-228600">
              <a:lnSpc>
                <a:spcPct val="120000"/>
              </a:lnSpc>
              <a:buClr>
                <a:srgbClr val="C52229"/>
              </a:buClr>
              <a:buFont typeface="Wingdings" charset="2"/>
              <a:buChar char="§"/>
              <a:defRPr sz="1600" b="0" i="0">
                <a:solidFill>
                  <a:schemeClr val="tx2"/>
                </a:solidFill>
                <a:latin typeface="+mn-lt"/>
                <a:ea typeface="Roboto Light" charset="0"/>
                <a:cs typeface="Roboto Light" charset="0"/>
              </a:defRPr>
            </a:lvl1pPr>
            <a:lvl2pPr marL="685800" indent="-228600">
              <a:lnSpc>
                <a:spcPct val="120000"/>
              </a:lnSpc>
              <a:buClr>
                <a:srgbClr val="C52229"/>
              </a:buClr>
              <a:buFont typeface="Wingdings" charset="2"/>
              <a:buChar char="§"/>
              <a:defRPr sz="1400" b="0" i="0">
                <a:solidFill>
                  <a:schemeClr val="tx2"/>
                </a:solidFill>
                <a:latin typeface="+mn-lt"/>
                <a:ea typeface="Roboto Light" charset="0"/>
                <a:cs typeface="Roboto Light" charset="0"/>
              </a:defRPr>
            </a:lvl2pPr>
            <a:lvl3pPr marL="1143000" indent="-228600">
              <a:lnSpc>
                <a:spcPct val="120000"/>
              </a:lnSpc>
              <a:buClr>
                <a:srgbClr val="C52229"/>
              </a:buClr>
              <a:buFont typeface="Wingdings" charset="2"/>
              <a:buChar char="§"/>
              <a:defRPr sz="1200" b="0" i="0">
                <a:solidFill>
                  <a:schemeClr val="tx2"/>
                </a:solidFill>
                <a:latin typeface="+mn-lt"/>
                <a:ea typeface="Roboto Light" charset="0"/>
                <a:cs typeface="Roboto Light" charset="0"/>
              </a:defRPr>
            </a:lvl3pPr>
            <a:lvl4pPr marL="16002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4pPr>
            <a:lvl5pPr marL="20574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AD289D69-7C61-434C-8D50-25FF0B395C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40" y="1"/>
            <a:ext cx="2935195" cy="6858001"/>
          </a:xfrm>
          <a:prstGeom prst="rect">
            <a:avLst/>
          </a:prstGeom>
        </p:spPr>
      </p:pic>
    </p:spTree>
    <p:extLst>
      <p:ext uri="{BB962C8B-B14F-4D97-AF65-F5344CB8AC3E}">
        <p14:creationId xmlns:p14="http://schemas.microsoft.com/office/powerpoint/2010/main" val="2292853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R 3.0 Title and Content 2 (with code)">
    <p:spTree>
      <p:nvGrpSpPr>
        <p:cNvPr id="1" name=""/>
        <p:cNvGrpSpPr/>
        <p:nvPr/>
      </p:nvGrpSpPr>
      <p:grpSpPr>
        <a:xfrm>
          <a:off x="0" y="0"/>
          <a:ext cx="0" cy="0"/>
          <a:chOff x="0" y="0"/>
          <a:chExt cx="0" cy="0"/>
        </a:xfrm>
      </p:grpSpPr>
      <p:sp>
        <p:nvSpPr>
          <p:cNvPr id="7" name="Rectangle 6"/>
          <p:cNvSpPr/>
          <p:nvPr userDrawn="1"/>
        </p:nvSpPr>
        <p:spPr>
          <a:xfrm rot="5400000">
            <a:off x="-469009" y="3400467"/>
            <a:ext cx="6858000" cy="57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0" name="Title 1"/>
          <p:cNvSpPr>
            <a:spLocks noGrp="1"/>
          </p:cNvSpPr>
          <p:nvPr>
            <p:ph type="title"/>
          </p:nvPr>
        </p:nvSpPr>
        <p:spPr>
          <a:xfrm>
            <a:off x="3371090" y="365125"/>
            <a:ext cx="8463558" cy="1363850"/>
          </a:xfrm>
          <a:prstGeom prst="rect">
            <a:avLst/>
          </a:prstGeom>
        </p:spPr>
        <p:txBody>
          <a:bodyPr lIns="0" tIns="0" rIns="0" bIns="0" anchor="ctr"/>
          <a:lstStyle>
            <a:lvl1pPr algn="l">
              <a:defRPr sz="2800" spc="200" baseline="0">
                <a:solidFill>
                  <a:schemeClr val="tx2"/>
                </a:solidFill>
                <a:latin typeface="Dolce Vita Light" panose="02000500000000000000" pitchFamily="2" charset="0"/>
                <a:ea typeface="Dolce Vita Light" panose="02000500000000000000" pitchFamily="2" charset="0"/>
                <a:cs typeface="Dolce Vita Light" panose="02000500000000000000" pitchFamily="2" charset="0"/>
              </a:defRPr>
            </a:lvl1pPr>
          </a:lstStyle>
          <a:p>
            <a:r>
              <a:rPr lang="en-US" dirty="0"/>
              <a:t>Click to edit Master title style</a:t>
            </a:r>
          </a:p>
        </p:txBody>
      </p:sp>
      <p:pic>
        <p:nvPicPr>
          <p:cNvPr id="12" name="Picture 11">
            <a:extLst>
              <a:ext uri="{FF2B5EF4-FFF2-40B4-BE49-F238E27FC236}">
                <a16:creationId xmlns:a16="http://schemas.microsoft.com/office/drawing/2014/main" id="{AD289D69-7C61-434C-8D50-25FF0B395C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sp>
        <p:nvSpPr>
          <p:cNvPr id="13" name="Text Placeholder 10"/>
          <p:cNvSpPr>
            <a:spLocks noGrp="1"/>
          </p:cNvSpPr>
          <p:nvPr>
            <p:ph type="body" sz="quarter" idx="10"/>
          </p:nvPr>
        </p:nvSpPr>
        <p:spPr>
          <a:xfrm>
            <a:off x="3371090" y="2127250"/>
            <a:ext cx="8463723" cy="4194175"/>
          </a:xfrm>
          <a:prstGeom prst="rect">
            <a:avLst/>
          </a:prstGeom>
        </p:spPr>
        <p:txBody>
          <a:bodyPr lIns="0" tIns="0" rIns="0" bIns="0"/>
          <a:lstStyle>
            <a:lvl1pPr marL="228600" indent="-228600">
              <a:lnSpc>
                <a:spcPct val="120000"/>
              </a:lnSpc>
              <a:buClr>
                <a:srgbClr val="C52229"/>
              </a:buClr>
              <a:buFont typeface="Wingdings" charset="2"/>
              <a:buChar char="§"/>
              <a:defRPr sz="1600" b="0" i="0">
                <a:solidFill>
                  <a:schemeClr val="tx2"/>
                </a:solidFill>
                <a:latin typeface="+mn-lt"/>
                <a:ea typeface="Roboto Light" charset="0"/>
                <a:cs typeface="Roboto Light" charset="0"/>
              </a:defRPr>
            </a:lvl1pPr>
            <a:lvl2pPr marL="685800" indent="-228600">
              <a:lnSpc>
                <a:spcPct val="120000"/>
              </a:lnSpc>
              <a:buClr>
                <a:srgbClr val="C52229"/>
              </a:buClr>
              <a:buFont typeface="Wingdings" charset="2"/>
              <a:buChar char="§"/>
              <a:defRPr sz="1400" b="0" i="0">
                <a:solidFill>
                  <a:schemeClr val="tx2"/>
                </a:solidFill>
                <a:latin typeface="+mn-lt"/>
                <a:ea typeface="Roboto Light" charset="0"/>
                <a:cs typeface="Roboto Light" charset="0"/>
              </a:defRPr>
            </a:lvl2pPr>
            <a:lvl3pPr marL="1143000" indent="-228600">
              <a:lnSpc>
                <a:spcPct val="120000"/>
              </a:lnSpc>
              <a:buClr>
                <a:srgbClr val="C52229"/>
              </a:buClr>
              <a:buFont typeface="Wingdings" charset="2"/>
              <a:buChar char="§"/>
              <a:defRPr sz="1200" b="0" i="0">
                <a:solidFill>
                  <a:schemeClr val="tx2"/>
                </a:solidFill>
                <a:latin typeface="+mn-lt"/>
                <a:ea typeface="Roboto Light" charset="0"/>
                <a:cs typeface="Roboto Light" charset="0"/>
              </a:defRPr>
            </a:lvl3pPr>
            <a:lvl4pPr marL="16002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4pPr>
            <a:lvl5pPr marL="20574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34" y="0"/>
            <a:ext cx="2935874" cy="6859588"/>
          </a:xfrm>
          <a:prstGeom prst="rect">
            <a:avLst/>
          </a:prstGeom>
        </p:spPr>
      </p:pic>
    </p:spTree>
    <p:extLst>
      <p:ext uri="{BB962C8B-B14F-4D97-AF65-F5344CB8AC3E}">
        <p14:creationId xmlns:p14="http://schemas.microsoft.com/office/powerpoint/2010/main" val="28650111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theme" Target="../theme/theme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theme" Target="../theme/theme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6.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72626"/>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74065" y="165100"/>
            <a:ext cx="3919728" cy="6522720"/>
          </a:xfrm>
          <a:prstGeom prst="rect">
            <a:avLst/>
          </a:prstGeom>
        </p:spPr>
      </p:pic>
    </p:spTree>
    <p:extLst>
      <p:ext uri="{BB962C8B-B14F-4D97-AF65-F5344CB8AC3E}">
        <p14:creationId xmlns:p14="http://schemas.microsoft.com/office/powerpoint/2010/main" val="2749850719"/>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50" r:id="rId3"/>
  </p:sldLayoutIdLst>
  <p:txStyles>
    <p:titleStyle>
      <a:lvl1pPr algn="ctr" defTabSz="1219444" rtl="0" eaLnBrk="1" latinLnBrk="0" hangingPunct="1">
        <a:spcBef>
          <a:spcPct val="0"/>
        </a:spcBef>
        <a:buNone/>
        <a:defRPr sz="5900" kern="1200">
          <a:solidFill>
            <a:schemeClr val="tx1"/>
          </a:solidFill>
          <a:latin typeface="+mj-lt"/>
          <a:ea typeface="+mj-ea"/>
          <a:cs typeface="+mj-cs"/>
        </a:defRPr>
      </a:lvl1pPr>
    </p:titleStyle>
    <p:bodyStyle>
      <a:lvl1pPr marL="457291" indent="-457291" algn="l" defTabSz="1219444"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798" indent="-381076" algn="l" defTabSz="1219444"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305" indent="-304861" algn="l" defTabSz="1219444"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4027" indent="-304861" algn="l" defTabSz="1219444"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749" indent="-304861" algn="l" defTabSz="1219444"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3471" indent="-304861" algn="l" defTabSz="1219444"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192" indent="-304861" algn="l" defTabSz="1219444"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914" indent="-304861" algn="l" defTabSz="1219444"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2636" indent="-304861" algn="l" defTabSz="1219444"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1210235"/>
          </a:xfrm>
          <a:prstGeom prst="rect">
            <a:avLst/>
          </a:prstGeom>
          <a:solidFill>
            <a:srgbClr val="D71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1210235"/>
            <a:ext cx="12192000" cy="80682"/>
          </a:xfrm>
          <a:prstGeom prst="rect">
            <a:avLst/>
          </a:prstGeom>
          <a:solidFill>
            <a:srgbClr val="27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D289D69-7C61-434C-8D50-25FF0B395CE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sp>
        <p:nvSpPr>
          <p:cNvPr id="14" name="Title Placeholder 1"/>
          <p:cNvSpPr>
            <a:spLocks noGrp="1"/>
          </p:cNvSpPr>
          <p:nvPr>
            <p:ph type="title"/>
          </p:nvPr>
        </p:nvSpPr>
        <p:spPr>
          <a:xfrm>
            <a:off x="463826" y="1"/>
            <a:ext cx="11264348" cy="1290916"/>
          </a:xfrm>
          <a:prstGeom prst="rect">
            <a:avLst/>
          </a:prstGeom>
        </p:spPr>
        <p:txBody>
          <a:bodyPr vert="horz" lIns="0" tIns="0" rIns="0" bIns="0" rtlCol="0" anchor="ctr">
            <a:noAutofit/>
          </a:bodyPr>
          <a:lstStyle/>
          <a:p>
            <a:r>
              <a:rPr lang="en-US" dirty="0"/>
              <a:t>Click to edit Master title style</a:t>
            </a:r>
          </a:p>
        </p:txBody>
      </p:sp>
    </p:spTree>
    <p:extLst>
      <p:ext uri="{BB962C8B-B14F-4D97-AF65-F5344CB8AC3E}">
        <p14:creationId xmlns:p14="http://schemas.microsoft.com/office/powerpoint/2010/main" val="2350193632"/>
      </p:ext>
    </p:extLst>
  </p:cSld>
  <p:clrMap bg1="lt1" tx1="dk1" bg2="lt2" tx2="dk2" accent1="accent1" accent2="accent2" accent3="accent3" accent4="accent4" accent5="accent5" accent6="accent6" hlink="hlink" folHlink="folHlink"/>
  <p:sldLayoutIdLst>
    <p:sldLayoutId id="2147483654" r:id="rId1"/>
    <p:sldLayoutId id="2147483655" r:id="rId2"/>
  </p:sldLayoutIdLst>
  <p:txStyles>
    <p:titleStyle>
      <a:lvl1pPr algn="l" defTabSz="914400" rtl="0" eaLnBrk="1" latinLnBrk="0" hangingPunct="1">
        <a:spcBef>
          <a:spcPct val="0"/>
        </a:spcBef>
        <a:buNone/>
        <a:defRPr sz="2800" kern="1200" spc="200" baseline="0">
          <a:solidFill>
            <a:schemeClr val="bg1"/>
          </a:solidFill>
          <a:latin typeface="+mj-lt"/>
          <a:ea typeface="+mj-ea"/>
          <a:cs typeface="+mj-cs"/>
        </a:defRPr>
      </a:lvl1pPr>
    </p:titleStyle>
    <p:bodyStyle>
      <a:lvl1pPr marL="342900" indent="-342900" algn="l" defTabSz="914400" rtl="0" eaLnBrk="1" latinLnBrk="0" hangingPunct="1">
        <a:lnSpc>
          <a:spcPct val="120000"/>
        </a:lnSpc>
        <a:spcBef>
          <a:spcPts val="0"/>
        </a:spcBef>
        <a:buClr>
          <a:schemeClr val="accent1"/>
        </a:buClr>
        <a:buFont typeface="Wingdings" panose="05000000000000000000" pitchFamily="2" charset="2"/>
        <a:buChar char="§"/>
        <a:defRPr sz="1600" kern="1200">
          <a:solidFill>
            <a:schemeClr val="tx2"/>
          </a:solidFill>
          <a:latin typeface="+mn-lt"/>
          <a:ea typeface="+mn-ea"/>
          <a:cs typeface="+mn-cs"/>
        </a:defRPr>
      </a:lvl1pPr>
      <a:lvl2pPr marL="742950" indent="-285750" algn="l" defTabSz="914400" rtl="0" eaLnBrk="1" latinLnBrk="0" hangingPunct="1">
        <a:lnSpc>
          <a:spcPct val="120000"/>
        </a:lnSpc>
        <a:spcBef>
          <a:spcPts val="0"/>
        </a:spcBef>
        <a:buClr>
          <a:schemeClr val="accent1"/>
        </a:buClr>
        <a:buFont typeface="Wingdings" panose="05000000000000000000" pitchFamily="2" charset="2"/>
        <a:buChar char="§"/>
        <a:defRPr sz="1400" kern="1200">
          <a:solidFill>
            <a:schemeClr val="tx2"/>
          </a:solidFill>
          <a:latin typeface="+mn-lt"/>
          <a:ea typeface="+mn-ea"/>
          <a:cs typeface="+mn-cs"/>
        </a:defRPr>
      </a:lvl2pPr>
      <a:lvl3pPr marL="1143000" indent="-228600" algn="l" defTabSz="914400" rtl="0" eaLnBrk="1" latinLnBrk="0" hangingPunct="1">
        <a:lnSpc>
          <a:spcPct val="120000"/>
        </a:lnSpc>
        <a:spcBef>
          <a:spcPts val="0"/>
        </a:spcBef>
        <a:buClr>
          <a:schemeClr val="accent1"/>
        </a:buClr>
        <a:buFont typeface="Wingdings" panose="05000000000000000000" pitchFamily="2" charset="2"/>
        <a:buChar char="§"/>
        <a:defRPr sz="1200" kern="1200">
          <a:solidFill>
            <a:schemeClr val="tx2"/>
          </a:solidFill>
          <a:latin typeface="+mn-lt"/>
          <a:ea typeface="+mn-ea"/>
          <a:cs typeface="+mn-cs"/>
        </a:defRPr>
      </a:lvl3pPr>
      <a:lvl4pPr marL="1600200" indent="-228600" algn="l" defTabSz="914400" rtl="0" eaLnBrk="1" latinLnBrk="0" hangingPunct="1">
        <a:lnSpc>
          <a:spcPct val="120000"/>
        </a:lnSpc>
        <a:spcBef>
          <a:spcPts val="0"/>
        </a:spcBef>
        <a:buClr>
          <a:schemeClr val="accent1"/>
        </a:buClr>
        <a:buFont typeface="Wingdings" panose="05000000000000000000" pitchFamily="2" charset="2"/>
        <a:buChar char="§"/>
        <a:defRPr sz="1100" kern="1200">
          <a:solidFill>
            <a:schemeClr val="tx2"/>
          </a:solidFill>
          <a:latin typeface="+mn-lt"/>
          <a:ea typeface="+mn-ea"/>
          <a:cs typeface="+mn-cs"/>
        </a:defRPr>
      </a:lvl4pPr>
      <a:lvl5pPr marL="2057400" indent="-228600" algn="l" defTabSz="914400" rtl="0" eaLnBrk="1" latinLnBrk="0" hangingPunct="1">
        <a:lnSpc>
          <a:spcPct val="120000"/>
        </a:lnSpc>
        <a:spcBef>
          <a:spcPts val="0"/>
        </a:spcBef>
        <a:buClr>
          <a:schemeClr val="accent1"/>
        </a:buClr>
        <a:buFont typeface="Wingdings" panose="05000000000000000000" pitchFamily="2" charset="2"/>
        <a:buChar char="§"/>
        <a:defRPr sz="11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FD3A171-2656-4126-885A-AF4D30C8C0F6}"/>
              </a:ext>
            </a:extLst>
          </p:cNvPr>
          <p:cNvSpPr/>
          <p:nvPr userDrawn="1"/>
        </p:nvSpPr>
        <p:spPr>
          <a:xfrm>
            <a:off x="-1" y="-1867"/>
            <a:ext cx="12195175" cy="987387"/>
          </a:xfrm>
          <a:prstGeom prst="rect">
            <a:avLst/>
          </a:prstGeom>
          <a:solidFill>
            <a:srgbClr val="2E2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AD289D69-7C61-434C-8D50-25FF0B395CE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sp>
        <p:nvSpPr>
          <p:cNvPr id="14" name="Title Placeholder 1"/>
          <p:cNvSpPr>
            <a:spLocks noGrp="1"/>
          </p:cNvSpPr>
          <p:nvPr>
            <p:ph type="title"/>
          </p:nvPr>
        </p:nvSpPr>
        <p:spPr>
          <a:xfrm>
            <a:off x="463826" y="1"/>
            <a:ext cx="11264348" cy="985519"/>
          </a:xfrm>
          <a:prstGeom prst="rect">
            <a:avLst/>
          </a:prstGeom>
        </p:spPr>
        <p:txBody>
          <a:bodyPr vert="horz" lIns="0" tIns="0" rIns="0" bIns="0" rtlCol="0" anchor="ctr">
            <a:noAutofit/>
          </a:bodyPr>
          <a:lstStyle/>
          <a:p>
            <a:r>
              <a:rPr lang="en-US" dirty="0"/>
              <a:t>Click to edit Master title style</a:t>
            </a:r>
          </a:p>
        </p:txBody>
      </p:sp>
      <p:sp>
        <p:nvSpPr>
          <p:cNvPr id="10" name="Rectangle 9">
            <a:extLst>
              <a:ext uri="{FF2B5EF4-FFF2-40B4-BE49-F238E27FC236}">
                <a16:creationId xmlns:a16="http://schemas.microsoft.com/office/drawing/2014/main" id="{44686EE5-88A8-49CC-A76D-376D9B60DDA8}"/>
              </a:ext>
            </a:extLst>
          </p:cNvPr>
          <p:cNvSpPr/>
          <p:nvPr userDrawn="1"/>
        </p:nvSpPr>
        <p:spPr>
          <a:xfrm>
            <a:off x="0" y="985520"/>
            <a:ext cx="12195174" cy="36000"/>
          </a:xfrm>
          <a:prstGeom prst="rect">
            <a:avLst/>
          </a:prstGeom>
          <a:solidFill>
            <a:srgbClr val="D3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90337254"/>
      </p:ext>
    </p:extLst>
  </p:cSld>
  <p:clrMap bg1="lt1" tx1="dk1" bg2="lt2" tx2="dk2" accent1="accent1" accent2="accent2" accent3="accent3" accent4="accent4" accent5="accent5" accent6="accent6" hlink="hlink" folHlink="folHlink"/>
  <p:sldLayoutIdLst>
    <p:sldLayoutId id="2147483683" r:id="rId1"/>
    <p:sldLayoutId id="2147483684" r:id="rId2"/>
  </p:sldLayoutIdLst>
  <p:txStyles>
    <p:titleStyle>
      <a:lvl1pPr algn="l" defTabSz="914400" rtl="0" eaLnBrk="1" latinLnBrk="0" hangingPunct="1">
        <a:spcBef>
          <a:spcPct val="0"/>
        </a:spcBef>
        <a:buNone/>
        <a:defRPr sz="2800" kern="1200" spc="200" baseline="0">
          <a:solidFill>
            <a:schemeClr val="bg1"/>
          </a:solidFill>
          <a:latin typeface="+mj-lt"/>
          <a:ea typeface="+mj-ea"/>
          <a:cs typeface="+mj-cs"/>
        </a:defRPr>
      </a:lvl1pPr>
    </p:titleStyle>
    <p:bodyStyle>
      <a:lvl1pPr marL="342900" indent="-342900" algn="l" defTabSz="914400" rtl="0" eaLnBrk="1" latinLnBrk="0" hangingPunct="1">
        <a:lnSpc>
          <a:spcPct val="120000"/>
        </a:lnSpc>
        <a:spcBef>
          <a:spcPts val="0"/>
        </a:spcBef>
        <a:buClr>
          <a:schemeClr val="accent1"/>
        </a:buClr>
        <a:buFont typeface="Wingdings" panose="05000000000000000000" pitchFamily="2" charset="2"/>
        <a:buChar char="§"/>
        <a:defRPr sz="1600" kern="1200">
          <a:solidFill>
            <a:schemeClr val="tx2"/>
          </a:solidFill>
          <a:latin typeface="+mn-lt"/>
          <a:ea typeface="+mn-ea"/>
          <a:cs typeface="+mn-cs"/>
        </a:defRPr>
      </a:lvl1pPr>
      <a:lvl2pPr marL="742950" indent="-285750" algn="l" defTabSz="914400" rtl="0" eaLnBrk="1" latinLnBrk="0" hangingPunct="1">
        <a:lnSpc>
          <a:spcPct val="120000"/>
        </a:lnSpc>
        <a:spcBef>
          <a:spcPts val="0"/>
        </a:spcBef>
        <a:buClr>
          <a:schemeClr val="accent1"/>
        </a:buClr>
        <a:buFont typeface="Wingdings" panose="05000000000000000000" pitchFamily="2" charset="2"/>
        <a:buChar char="§"/>
        <a:defRPr sz="1400" kern="1200">
          <a:solidFill>
            <a:schemeClr val="tx2"/>
          </a:solidFill>
          <a:latin typeface="+mn-lt"/>
          <a:ea typeface="+mn-ea"/>
          <a:cs typeface="+mn-cs"/>
        </a:defRPr>
      </a:lvl2pPr>
      <a:lvl3pPr marL="1143000" indent="-228600" algn="l" defTabSz="914400" rtl="0" eaLnBrk="1" latinLnBrk="0" hangingPunct="1">
        <a:lnSpc>
          <a:spcPct val="120000"/>
        </a:lnSpc>
        <a:spcBef>
          <a:spcPts val="0"/>
        </a:spcBef>
        <a:buClr>
          <a:schemeClr val="accent1"/>
        </a:buClr>
        <a:buFont typeface="Wingdings" panose="05000000000000000000" pitchFamily="2" charset="2"/>
        <a:buChar char="§"/>
        <a:defRPr sz="1200" kern="1200">
          <a:solidFill>
            <a:schemeClr val="tx2"/>
          </a:solidFill>
          <a:latin typeface="+mn-lt"/>
          <a:ea typeface="+mn-ea"/>
          <a:cs typeface="+mn-cs"/>
        </a:defRPr>
      </a:lvl3pPr>
      <a:lvl4pPr marL="1600200" indent="-228600" algn="l" defTabSz="914400" rtl="0" eaLnBrk="1" latinLnBrk="0" hangingPunct="1">
        <a:lnSpc>
          <a:spcPct val="120000"/>
        </a:lnSpc>
        <a:spcBef>
          <a:spcPts val="0"/>
        </a:spcBef>
        <a:buClr>
          <a:schemeClr val="accent1"/>
        </a:buClr>
        <a:buFont typeface="Wingdings" panose="05000000000000000000" pitchFamily="2" charset="2"/>
        <a:buChar char="§"/>
        <a:defRPr sz="1100" kern="1200">
          <a:solidFill>
            <a:schemeClr val="tx2"/>
          </a:solidFill>
          <a:latin typeface="+mn-lt"/>
          <a:ea typeface="+mn-ea"/>
          <a:cs typeface="+mn-cs"/>
        </a:defRPr>
      </a:lvl4pPr>
      <a:lvl5pPr marL="2057400" indent="-228600" algn="l" defTabSz="914400" rtl="0" eaLnBrk="1" latinLnBrk="0" hangingPunct="1">
        <a:lnSpc>
          <a:spcPct val="120000"/>
        </a:lnSpc>
        <a:spcBef>
          <a:spcPts val="0"/>
        </a:spcBef>
        <a:buClr>
          <a:schemeClr val="accent1"/>
        </a:buClr>
        <a:buFont typeface="Wingdings" panose="05000000000000000000" pitchFamily="2" charset="2"/>
        <a:buChar char="§"/>
        <a:defRPr sz="11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423420"/>
      </p:ext>
    </p:extLst>
  </p:cSld>
  <p:clrMap bg1="lt1" tx1="dk1" bg2="lt2" tx2="dk2" accent1="accent1" accent2="accent2" accent3="accent3" accent4="accent4" accent5="accent5" accent6="accent6" hlink="hlink" folHlink="folHlink"/>
  <p:sldLayoutIdLst>
    <p:sldLayoutId id="2147483657" r:id="rId1"/>
    <p:sldLayoutId id="2147483659" r:id="rId2"/>
    <p:sldLayoutId id="2147483660" r:id="rId3"/>
    <p:sldLayoutId id="2147483661" r:id="rId4"/>
    <p:sldLayoutId id="2147483662" r:id="rId5"/>
    <p:sldLayoutId id="2147483672" r:id="rId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709249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80" r:id="rId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096010"/>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roblee32/cache_workshop_oct_2025/tree/main"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Caching</a:t>
            </a:r>
          </a:p>
        </p:txBody>
      </p:sp>
    </p:spTree>
    <p:extLst>
      <p:ext uri="{BB962C8B-B14F-4D97-AF65-F5344CB8AC3E}">
        <p14:creationId xmlns:p14="http://schemas.microsoft.com/office/powerpoint/2010/main" val="992317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B77A-5FDB-BEF5-F429-56D7D6ED15BE}"/>
              </a:ext>
            </a:extLst>
          </p:cNvPr>
          <p:cNvSpPr>
            <a:spLocks noGrp="1"/>
          </p:cNvSpPr>
          <p:nvPr>
            <p:ph type="title"/>
          </p:nvPr>
        </p:nvSpPr>
        <p:spPr/>
        <p:txBody>
          <a:bodyPr/>
          <a:lstStyle/>
          <a:p>
            <a:r>
              <a:rPr lang="en-GB" dirty="0"/>
              <a:t>View based Caching</a:t>
            </a:r>
          </a:p>
        </p:txBody>
      </p:sp>
      <p:sp>
        <p:nvSpPr>
          <p:cNvPr id="3" name="Text Placeholder 2">
            <a:extLst>
              <a:ext uri="{FF2B5EF4-FFF2-40B4-BE49-F238E27FC236}">
                <a16:creationId xmlns:a16="http://schemas.microsoft.com/office/drawing/2014/main" id="{AD524BC5-B7C8-B8B4-C266-83B2C98EC657}"/>
              </a:ext>
            </a:extLst>
          </p:cNvPr>
          <p:cNvSpPr>
            <a:spLocks noGrp="1"/>
          </p:cNvSpPr>
          <p:nvPr>
            <p:ph type="body" sz="quarter" idx="10"/>
          </p:nvPr>
        </p:nvSpPr>
        <p:spPr>
          <a:xfrm>
            <a:off x="3371090" y="4025580"/>
            <a:ext cx="8463723" cy="2295845"/>
          </a:xfrm>
        </p:spPr>
        <p:txBody>
          <a:bodyPr/>
          <a:lstStyle/>
          <a:p>
            <a:r>
              <a:rPr lang="en-GB" dirty="0"/>
              <a:t>Keeps record of the output of this view up to the time limit set in the decorator. In this case 60 seconds</a:t>
            </a:r>
          </a:p>
          <a:p>
            <a:r>
              <a:rPr lang="en-GB" dirty="0"/>
              <a:t>Avoids fetching the Books from the DB again</a:t>
            </a:r>
          </a:p>
          <a:p>
            <a:r>
              <a:rPr lang="en-GB" dirty="0"/>
              <a:t>No overhead of having to render the template</a:t>
            </a:r>
          </a:p>
          <a:p>
            <a:r>
              <a:rPr lang="en-GB" dirty="0"/>
              <a:t>Significant time savings on slow templates</a:t>
            </a:r>
          </a:p>
        </p:txBody>
      </p:sp>
      <p:pic>
        <p:nvPicPr>
          <p:cNvPr id="5" name="Picture 4">
            <a:extLst>
              <a:ext uri="{FF2B5EF4-FFF2-40B4-BE49-F238E27FC236}">
                <a16:creationId xmlns:a16="http://schemas.microsoft.com/office/drawing/2014/main" id="{B50495F5-B46A-E735-CA56-59A20F898DF4}"/>
              </a:ext>
            </a:extLst>
          </p:cNvPr>
          <p:cNvPicPr>
            <a:picLocks noChangeAspect="1"/>
          </p:cNvPicPr>
          <p:nvPr/>
        </p:nvPicPr>
        <p:blipFill>
          <a:blip r:embed="rId2"/>
          <a:stretch>
            <a:fillRect/>
          </a:stretch>
        </p:blipFill>
        <p:spPr>
          <a:xfrm>
            <a:off x="3343416" y="1557586"/>
            <a:ext cx="5296639" cy="2295845"/>
          </a:xfrm>
          <a:prstGeom prst="rect">
            <a:avLst/>
          </a:prstGeom>
        </p:spPr>
      </p:pic>
    </p:spTree>
    <p:extLst>
      <p:ext uri="{BB962C8B-B14F-4D97-AF65-F5344CB8AC3E}">
        <p14:creationId xmlns:p14="http://schemas.microsoft.com/office/powerpoint/2010/main" val="34742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48340-A72F-6EE9-31F7-109534390AF0}"/>
              </a:ext>
            </a:extLst>
          </p:cNvPr>
          <p:cNvSpPr>
            <a:spLocks noGrp="1"/>
          </p:cNvSpPr>
          <p:nvPr>
            <p:ph type="title"/>
          </p:nvPr>
        </p:nvSpPr>
        <p:spPr/>
        <p:txBody>
          <a:bodyPr/>
          <a:lstStyle/>
          <a:p>
            <a:r>
              <a:rPr lang="en-GB" dirty="0"/>
              <a:t>Template Fragments</a:t>
            </a:r>
          </a:p>
        </p:txBody>
      </p:sp>
      <p:pic>
        <p:nvPicPr>
          <p:cNvPr id="5" name="Picture 4">
            <a:extLst>
              <a:ext uri="{FF2B5EF4-FFF2-40B4-BE49-F238E27FC236}">
                <a16:creationId xmlns:a16="http://schemas.microsoft.com/office/drawing/2014/main" id="{A1A5647C-9243-C2F2-F418-D31996FBE037}"/>
              </a:ext>
            </a:extLst>
          </p:cNvPr>
          <p:cNvPicPr>
            <a:picLocks noChangeAspect="1"/>
          </p:cNvPicPr>
          <p:nvPr/>
        </p:nvPicPr>
        <p:blipFill>
          <a:blip r:embed="rId2"/>
          <a:stretch>
            <a:fillRect/>
          </a:stretch>
        </p:blipFill>
        <p:spPr>
          <a:xfrm>
            <a:off x="3937347" y="1557586"/>
            <a:ext cx="6408712" cy="4842674"/>
          </a:xfrm>
          <a:prstGeom prst="rect">
            <a:avLst/>
          </a:prstGeom>
        </p:spPr>
      </p:pic>
    </p:spTree>
    <p:extLst>
      <p:ext uri="{BB962C8B-B14F-4D97-AF65-F5344CB8AC3E}">
        <p14:creationId xmlns:p14="http://schemas.microsoft.com/office/powerpoint/2010/main" val="1071137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20618-7C21-A56C-DF0B-B0C155672C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37736-63C7-D1AC-47D1-BB7FAB09D1F4}"/>
              </a:ext>
            </a:extLst>
          </p:cNvPr>
          <p:cNvSpPr>
            <a:spLocks noGrp="1"/>
          </p:cNvSpPr>
          <p:nvPr>
            <p:ph type="title"/>
          </p:nvPr>
        </p:nvSpPr>
        <p:spPr/>
        <p:txBody>
          <a:bodyPr/>
          <a:lstStyle/>
          <a:p>
            <a:r>
              <a:rPr lang="en-GB" dirty="0"/>
              <a:t>Template Fragments</a:t>
            </a:r>
          </a:p>
        </p:txBody>
      </p:sp>
      <p:sp>
        <p:nvSpPr>
          <p:cNvPr id="4" name="Text Placeholder 2">
            <a:extLst>
              <a:ext uri="{FF2B5EF4-FFF2-40B4-BE49-F238E27FC236}">
                <a16:creationId xmlns:a16="http://schemas.microsoft.com/office/drawing/2014/main" id="{0D32255B-1F93-9D7A-E1F5-650929C6207D}"/>
              </a:ext>
            </a:extLst>
          </p:cNvPr>
          <p:cNvSpPr>
            <a:spLocks noGrp="1"/>
          </p:cNvSpPr>
          <p:nvPr>
            <p:ph type="body" sz="quarter" idx="10"/>
          </p:nvPr>
        </p:nvSpPr>
        <p:spPr>
          <a:xfrm>
            <a:off x="3371090" y="1557586"/>
            <a:ext cx="8463723" cy="2295845"/>
          </a:xfrm>
        </p:spPr>
        <p:txBody>
          <a:bodyPr/>
          <a:lstStyle/>
          <a:p>
            <a:r>
              <a:rPr lang="en-GB" dirty="0"/>
              <a:t>Saves the output of a smaller section of the html</a:t>
            </a:r>
          </a:p>
          <a:p>
            <a:r>
              <a:rPr lang="en-GB" dirty="0"/>
              <a:t>Same component is used across several views</a:t>
            </a:r>
          </a:p>
          <a:p>
            <a:r>
              <a:rPr lang="en-GB" dirty="0"/>
              <a:t>Section of a view which will not change, but another that changes frequently or is different per user.</a:t>
            </a:r>
          </a:p>
        </p:txBody>
      </p:sp>
      <p:pic>
        <p:nvPicPr>
          <p:cNvPr id="7" name="Picture 6">
            <a:extLst>
              <a:ext uri="{FF2B5EF4-FFF2-40B4-BE49-F238E27FC236}">
                <a16:creationId xmlns:a16="http://schemas.microsoft.com/office/drawing/2014/main" id="{8C94E80B-F15C-2393-BE0D-23ACB652FBEA}"/>
              </a:ext>
            </a:extLst>
          </p:cNvPr>
          <p:cNvPicPr>
            <a:picLocks noChangeAspect="1"/>
          </p:cNvPicPr>
          <p:nvPr/>
        </p:nvPicPr>
        <p:blipFill>
          <a:blip r:embed="rId2"/>
          <a:stretch>
            <a:fillRect/>
          </a:stretch>
        </p:blipFill>
        <p:spPr>
          <a:xfrm>
            <a:off x="4153371" y="2948043"/>
            <a:ext cx="6624736" cy="3429769"/>
          </a:xfrm>
          <a:prstGeom prst="rect">
            <a:avLst/>
          </a:prstGeom>
        </p:spPr>
      </p:pic>
    </p:spTree>
    <p:extLst>
      <p:ext uri="{BB962C8B-B14F-4D97-AF65-F5344CB8AC3E}">
        <p14:creationId xmlns:p14="http://schemas.microsoft.com/office/powerpoint/2010/main" val="780405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0CAC-3BFA-1E22-9D49-697784C53592}"/>
              </a:ext>
            </a:extLst>
          </p:cNvPr>
          <p:cNvSpPr>
            <a:spLocks noGrp="1"/>
          </p:cNvSpPr>
          <p:nvPr>
            <p:ph type="title"/>
          </p:nvPr>
        </p:nvSpPr>
        <p:spPr/>
        <p:txBody>
          <a:bodyPr/>
          <a:lstStyle/>
          <a:p>
            <a:r>
              <a:rPr lang="en-GB" dirty="0"/>
              <a:t>Fine Grained </a:t>
            </a:r>
            <a:r>
              <a:rPr lang="en-GB" dirty="0" err="1"/>
              <a:t>CachE</a:t>
            </a:r>
            <a:endParaRPr lang="en-GB" dirty="0"/>
          </a:p>
        </p:txBody>
      </p:sp>
      <p:sp>
        <p:nvSpPr>
          <p:cNvPr id="3" name="Text Placeholder 2">
            <a:extLst>
              <a:ext uri="{FF2B5EF4-FFF2-40B4-BE49-F238E27FC236}">
                <a16:creationId xmlns:a16="http://schemas.microsoft.com/office/drawing/2014/main" id="{864F67AC-D4FC-02A8-C18E-B69B18259861}"/>
              </a:ext>
            </a:extLst>
          </p:cNvPr>
          <p:cNvSpPr>
            <a:spLocks noGrp="1"/>
          </p:cNvSpPr>
          <p:nvPr>
            <p:ph type="body" sz="quarter" idx="10"/>
          </p:nvPr>
        </p:nvSpPr>
        <p:spPr/>
        <p:txBody>
          <a:bodyPr/>
          <a:lstStyle/>
          <a:p>
            <a:r>
              <a:rPr lang="en-GB" dirty="0"/>
              <a:t>Get from cache using a key</a:t>
            </a:r>
          </a:p>
          <a:p>
            <a:endParaRPr lang="en-GB" dirty="0"/>
          </a:p>
          <a:p>
            <a:endParaRPr lang="en-GB" dirty="0"/>
          </a:p>
          <a:p>
            <a:endParaRPr lang="en-GB" dirty="0"/>
          </a:p>
          <a:p>
            <a:endParaRPr lang="en-GB" dirty="0"/>
          </a:p>
          <a:p>
            <a:r>
              <a:rPr lang="en-GB" dirty="0"/>
              <a:t>Set data in the cache, setting a sensible timeout</a:t>
            </a:r>
          </a:p>
          <a:p>
            <a:endParaRPr lang="en-GB" dirty="0"/>
          </a:p>
          <a:p>
            <a:endParaRPr lang="en-GB" dirty="0"/>
          </a:p>
          <a:p>
            <a:endParaRPr lang="en-GB" dirty="0"/>
          </a:p>
          <a:p>
            <a:r>
              <a:rPr lang="en-GB" dirty="0"/>
              <a:t>Delete data from the cache</a:t>
            </a:r>
          </a:p>
          <a:p>
            <a:endParaRPr lang="en-GB" dirty="0"/>
          </a:p>
        </p:txBody>
      </p:sp>
      <p:pic>
        <p:nvPicPr>
          <p:cNvPr id="5" name="Picture 4">
            <a:extLst>
              <a:ext uri="{FF2B5EF4-FFF2-40B4-BE49-F238E27FC236}">
                <a16:creationId xmlns:a16="http://schemas.microsoft.com/office/drawing/2014/main" id="{386EEBF6-D5C7-044E-7CCC-D11D76B264B8}"/>
              </a:ext>
            </a:extLst>
          </p:cNvPr>
          <p:cNvPicPr>
            <a:picLocks noChangeAspect="1"/>
          </p:cNvPicPr>
          <p:nvPr/>
        </p:nvPicPr>
        <p:blipFill>
          <a:blip r:embed="rId2"/>
          <a:stretch>
            <a:fillRect/>
          </a:stretch>
        </p:blipFill>
        <p:spPr>
          <a:xfrm>
            <a:off x="3793331" y="2637706"/>
            <a:ext cx="4801270" cy="981212"/>
          </a:xfrm>
          <a:prstGeom prst="rect">
            <a:avLst/>
          </a:prstGeom>
        </p:spPr>
      </p:pic>
      <p:pic>
        <p:nvPicPr>
          <p:cNvPr id="7" name="Picture 6">
            <a:extLst>
              <a:ext uri="{FF2B5EF4-FFF2-40B4-BE49-F238E27FC236}">
                <a16:creationId xmlns:a16="http://schemas.microsoft.com/office/drawing/2014/main" id="{3800A021-65DC-909E-2C9A-B88E1F7A1452}"/>
              </a:ext>
            </a:extLst>
          </p:cNvPr>
          <p:cNvPicPr>
            <a:picLocks noChangeAspect="1"/>
          </p:cNvPicPr>
          <p:nvPr/>
        </p:nvPicPr>
        <p:blipFill>
          <a:blip r:embed="rId3"/>
          <a:stretch>
            <a:fillRect/>
          </a:stretch>
        </p:blipFill>
        <p:spPr>
          <a:xfrm>
            <a:off x="3793331" y="4237707"/>
            <a:ext cx="5144218" cy="790685"/>
          </a:xfrm>
          <a:prstGeom prst="rect">
            <a:avLst/>
          </a:prstGeom>
        </p:spPr>
      </p:pic>
      <p:pic>
        <p:nvPicPr>
          <p:cNvPr id="9" name="Picture 8">
            <a:extLst>
              <a:ext uri="{FF2B5EF4-FFF2-40B4-BE49-F238E27FC236}">
                <a16:creationId xmlns:a16="http://schemas.microsoft.com/office/drawing/2014/main" id="{81080BC8-8CB7-8769-C3D9-AD653CA80119}"/>
              </a:ext>
            </a:extLst>
          </p:cNvPr>
          <p:cNvPicPr>
            <a:picLocks noChangeAspect="1"/>
          </p:cNvPicPr>
          <p:nvPr/>
        </p:nvPicPr>
        <p:blipFill>
          <a:blip r:embed="rId4"/>
          <a:stretch>
            <a:fillRect/>
          </a:stretch>
        </p:blipFill>
        <p:spPr>
          <a:xfrm>
            <a:off x="3793331" y="5647181"/>
            <a:ext cx="3077004" cy="543001"/>
          </a:xfrm>
          <a:prstGeom prst="rect">
            <a:avLst/>
          </a:prstGeom>
        </p:spPr>
      </p:pic>
    </p:spTree>
    <p:extLst>
      <p:ext uri="{BB962C8B-B14F-4D97-AF65-F5344CB8AC3E}">
        <p14:creationId xmlns:p14="http://schemas.microsoft.com/office/powerpoint/2010/main" val="4053146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C04F8-BDB3-40E4-9F31-E7C50012AA8D}"/>
              </a:ext>
            </a:extLst>
          </p:cNvPr>
          <p:cNvSpPr>
            <a:spLocks noGrp="1"/>
          </p:cNvSpPr>
          <p:nvPr>
            <p:ph type="title"/>
          </p:nvPr>
        </p:nvSpPr>
        <p:spPr/>
        <p:txBody>
          <a:bodyPr/>
          <a:lstStyle/>
          <a:p>
            <a:r>
              <a:rPr lang="en-GB" dirty="0" err="1"/>
              <a:t>DjANGO</a:t>
            </a:r>
            <a:r>
              <a:rPr lang="en-GB" dirty="0"/>
              <a:t> Cache </a:t>
            </a:r>
            <a:r>
              <a:rPr lang="en-GB" dirty="0" err="1"/>
              <a:t>TYpes</a:t>
            </a:r>
            <a:endParaRPr lang="en-GB" dirty="0"/>
          </a:p>
        </p:txBody>
      </p:sp>
      <p:sp>
        <p:nvSpPr>
          <p:cNvPr id="3" name="Text Placeholder 2">
            <a:extLst>
              <a:ext uri="{FF2B5EF4-FFF2-40B4-BE49-F238E27FC236}">
                <a16:creationId xmlns:a16="http://schemas.microsoft.com/office/drawing/2014/main" id="{40D84BEA-774E-A697-5828-92D39C1E4822}"/>
              </a:ext>
            </a:extLst>
          </p:cNvPr>
          <p:cNvSpPr>
            <a:spLocks noGrp="1"/>
          </p:cNvSpPr>
          <p:nvPr>
            <p:ph type="body" sz="quarter" idx="10"/>
          </p:nvPr>
        </p:nvSpPr>
        <p:spPr>
          <a:xfrm>
            <a:off x="3370925" y="1629594"/>
            <a:ext cx="8463723" cy="5184576"/>
          </a:xfrm>
        </p:spPr>
        <p:txBody>
          <a:bodyPr/>
          <a:lstStyle/>
          <a:p>
            <a:r>
              <a:rPr lang="en-GB" dirty="0"/>
              <a:t>In Memory Cache</a:t>
            </a:r>
          </a:p>
          <a:p>
            <a:pPr lvl="1"/>
            <a:r>
              <a:rPr lang="en-GB" dirty="0"/>
              <a:t>Simple</a:t>
            </a:r>
          </a:p>
          <a:p>
            <a:pPr lvl="1"/>
            <a:r>
              <a:rPr lang="en-GB" dirty="0"/>
              <a:t>Fast</a:t>
            </a:r>
          </a:p>
          <a:p>
            <a:pPr lvl="1"/>
            <a:r>
              <a:rPr lang="en-GB" dirty="0"/>
              <a:t>Additional in process memory</a:t>
            </a:r>
          </a:p>
          <a:p>
            <a:r>
              <a:rPr lang="en-GB" dirty="0"/>
              <a:t>File Cache</a:t>
            </a:r>
          </a:p>
          <a:p>
            <a:pPr lvl="1"/>
            <a:r>
              <a:rPr lang="en-GB" dirty="0"/>
              <a:t>Stores values on disk</a:t>
            </a:r>
          </a:p>
          <a:p>
            <a:pPr lvl="1"/>
            <a:r>
              <a:rPr lang="en-GB" dirty="0"/>
              <a:t>Persistent between server restarts</a:t>
            </a:r>
          </a:p>
          <a:p>
            <a:pPr lvl="1"/>
            <a:r>
              <a:rPr lang="en-GB" dirty="0"/>
              <a:t>Slower</a:t>
            </a:r>
          </a:p>
          <a:p>
            <a:r>
              <a:rPr lang="en-GB" dirty="0"/>
              <a:t>DB Cache</a:t>
            </a:r>
          </a:p>
          <a:p>
            <a:pPr lvl="1"/>
            <a:r>
              <a:rPr lang="en-GB" dirty="0"/>
              <a:t>Caching in Database</a:t>
            </a:r>
          </a:p>
          <a:p>
            <a:pPr lvl="1"/>
            <a:r>
              <a:rPr lang="en-GB" dirty="0"/>
              <a:t>Slower than dedicated cache</a:t>
            </a:r>
          </a:p>
          <a:p>
            <a:pPr lvl="1"/>
            <a:r>
              <a:rPr lang="en-GB" dirty="0"/>
              <a:t>Good write performance</a:t>
            </a:r>
          </a:p>
          <a:p>
            <a:r>
              <a:rPr lang="en-GB" dirty="0"/>
              <a:t>Redis</a:t>
            </a:r>
          </a:p>
          <a:p>
            <a:pPr lvl="1"/>
            <a:r>
              <a:rPr lang="en-GB" dirty="0"/>
              <a:t>Requires dedicated setup</a:t>
            </a:r>
          </a:p>
          <a:p>
            <a:pPr lvl="1"/>
            <a:r>
              <a:rPr lang="en-GB" dirty="0"/>
              <a:t>Persistent even on cache restart</a:t>
            </a:r>
          </a:p>
          <a:p>
            <a:pPr lvl="1"/>
            <a:r>
              <a:rPr lang="en-GB" dirty="0"/>
              <a:t>High performance (slower than in memory due to network traffic)</a:t>
            </a:r>
          </a:p>
          <a:p>
            <a:pPr lvl="1"/>
            <a:endParaRPr lang="en-GB" dirty="0"/>
          </a:p>
        </p:txBody>
      </p:sp>
    </p:spTree>
    <p:extLst>
      <p:ext uri="{BB962C8B-B14F-4D97-AF65-F5344CB8AC3E}">
        <p14:creationId xmlns:p14="http://schemas.microsoft.com/office/powerpoint/2010/main" val="2917109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3EA0B-2B4F-ABF6-FE4A-4A226EF5842B}"/>
              </a:ext>
            </a:extLst>
          </p:cNvPr>
          <p:cNvSpPr>
            <a:spLocks noGrp="1"/>
          </p:cNvSpPr>
          <p:nvPr>
            <p:ph type="title"/>
          </p:nvPr>
        </p:nvSpPr>
        <p:spPr/>
        <p:txBody>
          <a:bodyPr/>
          <a:lstStyle/>
          <a:p>
            <a:r>
              <a:rPr lang="en-GB" dirty="0"/>
              <a:t>Summary</a:t>
            </a:r>
          </a:p>
        </p:txBody>
      </p:sp>
      <p:graphicFrame>
        <p:nvGraphicFramePr>
          <p:cNvPr id="4" name="Content Placeholder 3">
            <a:extLst>
              <a:ext uri="{FF2B5EF4-FFF2-40B4-BE49-F238E27FC236}">
                <a16:creationId xmlns:a16="http://schemas.microsoft.com/office/drawing/2014/main" id="{09635129-A6A4-24DE-53A8-11AF40872A78}"/>
              </a:ext>
            </a:extLst>
          </p:cNvPr>
          <p:cNvGraphicFramePr>
            <a:graphicFrameLocks noGrp="1"/>
          </p:cNvGraphicFramePr>
          <p:nvPr>
            <p:ph idx="10"/>
            <p:extLst>
              <p:ext uri="{D42A27DB-BD31-4B8C-83A1-F6EECF244321}">
                <p14:modId xmlns:p14="http://schemas.microsoft.com/office/powerpoint/2010/main" val="3467415793"/>
              </p:ext>
            </p:extLst>
          </p:nvPr>
        </p:nvGraphicFramePr>
        <p:xfrm>
          <a:off x="465138" y="1825625"/>
          <a:ext cx="1126331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6012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F02421-A6F2-2CE9-BADF-EE037B70D8C5}"/>
              </a:ext>
            </a:extLst>
          </p:cNvPr>
          <p:cNvSpPr>
            <a:spLocks noGrp="1"/>
          </p:cNvSpPr>
          <p:nvPr>
            <p:ph type="title"/>
          </p:nvPr>
        </p:nvSpPr>
        <p:spPr/>
        <p:txBody>
          <a:bodyPr/>
          <a:lstStyle/>
          <a:p>
            <a:r>
              <a:rPr lang="en-GB" dirty="0" err="1"/>
              <a:t>Github</a:t>
            </a:r>
            <a:endParaRPr lang="en-GB" dirty="0"/>
          </a:p>
        </p:txBody>
      </p:sp>
      <p:sp>
        <p:nvSpPr>
          <p:cNvPr id="3" name="Content Placeholder 2">
            <a:extLst>
              <a:ext uri="{FF2B5EF4-FFF2-40B4-BE49-F238E27FC236}">
                <a16:creationId xmlns:a16="http://schemas.microsoft.com/office/drawing/2014/main" id="{0E76DAEA-23DC-8989-4204-C9E838060862}"/>
              </a:ext>
            </a:extLst>
          </p:cNvPr>
          <p:cNvSpPr>
            <a:spLocks noGrp="1"/>
          </p:cNvSpPr>
          <p:nvPr>
            <p:ph idx="10"/>
          </p:nvPr>
        </p:nvSpPr>
        <p:spPr>
          <a:xfrm>
            <a:off x="264939" y="1269554"/>
            <a:ext cx="11264400" cy="2747169"/>
          </a:xfrm>
        </p:spPr>
        <p:txBody>
          <a:bodyPr/>
          <a:lstStyle/>
          <a:p>
            <a:pPr marL="0" indent="0">
              <a:buNone/>
            </a:pPr>
            <a:r>
              <a:rPr lang="en-GB" sz="2800" dirty="0">
                <a:hlinkClick r:id="rId2"/>
              </a:rPr>
              <a:t>https://github.com/roblee32/cache_workshop_oct_2025/tree/main</a:t>
            </a:r>
            <a:endParaRPr lang="en-GB" sz="2800" dirty="0"/>
          </a:p>
          <a:p>
            <a:endParaRPr lang="en-GB" dirty="0"/>
          </a:p>
          <a:p>
            <a:endParaRPr lang="en-GB" dirty="0"/>
          </a:p>
        </p:txBody>
      </p:sp>
      <p:pic>
        <p:nvPicPr>
          <p:cNvPr id="2052" name="Picture 4" descr="GitHub Logos and Usage · GitHub">
            <a:extLst>
              <a:ext uri="{FF2B5EF4-FFF2-40B4-BE49-F238E27FC236}">
                <a16:creationId xmlns:a16="http://schemas.microsoft.com/office/drawing/2014/main" id="{DD218BC7-6F2C-FBFF-1A6C-55AB000B78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043" y="2709714"/>
            <a:ext cx="3675111" cy="3675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52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78373-8254-0A85-AC0D-4FEB95621606}"/>
              </a:ext>
            </a:extLst>
          </p:cNvPr>
          <p:cNvSpPr>
            <a:spLocks noGrp="1"/>
          </p:cNvSpPr>
          <p:nvPr>
            <p:ph type="title"/>
          </p:nvPr>
        </p:nvSpPr>
        <p:spPr/>
        <p:txBody>
          <a:bodyPr/>
          <a:lstStyle/>
          <a:p>
            <a:r>
              <a:rPr lang="en-GB" dirty="0"/>
              <a:t>What is A cache?</a:t>
            </a:r>
          </a:p>
        </p:txBody>
      </p:sp>
      <p:sp>
        <p:nvSpPr>
          <p:cNvPr id="4" name="Rectangle 3">
            <a:extLst>
              <a:ext uri="{FF2B5EF4-FFF2-40B4-BE49-F238E27FC236}">
                <a16:creationId xmlns:a16="http://schemas.microsoft.com/office/drawing/2014/main" id="{B2EA5620-53F0-1769-4221-9C7D3E6E1EFB}"/>
              </a:ext>
            </a:extLst>
          </p:cNvPr>
          <p:cNvSpPr/>
          <p:nvPr/>
        </p:nvSpPr>
        <p:spPr>
          <a:xfrm>
            <a:off x="536227" y="1917626"/>
            <a:ext cx="11119545" cy="923330"/>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Storing data in temporary storage</a:t>
            </a:r>
            <a:endParaRPr lang="en-GB" sz="5400" b="0" cap="none" spc="0" dirty="0">
              <a:ln w="0"/>
              <a:solidFill>
                <a:schemeClr val="accent1"/>
              </a:solidFill>
              <a:effectLst>
                <a:outerShdw blurRad="38100" dist="25400" dir="5400000" algn="ctr" rotWithShape="0">
                  <a:srgbClr val="6E747A">
                    <a:alpha val="43000"/>
                  </a:srgbClr>
                </a:outerShdw>
              </a:effectLst>
            </a:endParaRPr>
          </a:p>
        </p:txBody>
      </p:sp>
      <p:sp>
        <p:nvSpPr>
          <p:cNvPr id="7" name="TextBox 6">
            <a:extLst>
              <a:ext uri="{FF2B5EF4-FFF2-40B4-BE49-F238E27FC236}">
                <a16:creationId xmlns:a16="http://schemas.microsoft.com/office/drawing/2014/main" id="{1A21D59F-736E-851F-465E-7AAEA81E6C21}"/>
              </a:ext>
            </a:extLst>
          </p:cNvPr>
          <p:cNvSpPr txBox="1"/>
          <p:nvPr/>
        </p:nvSpPr>
        <p:spPr>
          <a:xfrm>
            <a:off x="3073251" y="3213770"/>
            <a:ext cx="7272808" cy="1938992"/>
          </a:xfrm>
          <a:prstGeom prst="rect">
            <a:avLst/>
          </a:prstGeom>
          <a:noFill/>
        </p:spPr>
        <p:txBody>
          <a:bodyPr wrap="square" rtlCol="0">
            <a:spAutoFit/>
          </a:bodyPr>
          <a:lstStyle/>
          <a:p>
            <a:r>
              <a:rPr lang="en-GB" sz="4000" dirty="0"/>
              <a:t>When to use it?</a:t>
            </a:r>
          </a:p>
          <a:p>
            <a:pPr marL="342900" indent="-342900">
              <a:buFontTx/>
              <a:buChar char="-"/>
            </a:pPr>
            <a:r>
              <a:rPr lang="en-GB" sz="4000" dirty="0"/>
              <a:t>Frequently Accessed</a:t>
            </a:r>
          </a:p>
          <a:p>
            <a:pPr marL="342900" indent="-342900">
              <a:buFontTx/>
              <a:buChar char="-"/>
            </a:pPr>
            <a:r>
              <a:rPr lang="en-GB" sz="4000" dirty="0"/>
              <a:t>Difficult to Generate</a:t>
            </a:r>
          </a:p>
        </p:txBody>
      </p:sp>
    </p:spTree>
    <p:extLst>
      <p:ext uri="{BB962C8B-B14F-4D97-AF65-F5344CB8AC3E}">
        <p14:creationId xmlns:p14="http://schemas.microsoft.com/office/powerpoint/2010/main" val="110121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77295-71A8-7A7D-F7DD-50F52C569D00}"/>
              </a:ext>
            </a:extLst>
          </p:cNvPr>
          <p:cNvSpPr>
            <a:spLocks noGrp="1"/>
          </p:cNvSpPr>
          <p:nvPr>
            <p:ph type="title"/>
          </p:nvPr>
        </p:nvSpPr>
        <p:spPr/>
        <p:txBody>
          <a:bodyPr/>
          <a:lstStyle/>
          <a:p>
            <a:r>
              <a:rPr lang="en-GB" b="1" dirty="0"/>
              <a:t>Benefits</a:t>
            </a:r>
          </a:p>
        </p:txBody>
      </p:sp>
      <p:graphicFrame>
        <p:nvGraphicFramePr>
          <p:cNvPr id="6" name="Diagram 5">
            <a:extLst>
              <a:ext uri="{FF2B5EF4-FFF2-40B4-BE49-F238E27FC236}">
                <a16:creationId xmlns:a16="http://schemas.microsoft.com/office/drawing/2014/main" id="{7E6A4130-7847-170A-4D8C-8936484011E2}"/>
              </a:ext>
            </a:extLst>
          </p:cNvPr>
          <p:cNvGraphicFramePr/>
          <p:nvPr>
            <p:extLst>
              <p:ext uri="{D42A27DB-BD31-4B8C-83A1-F6EECF244321}">
                <p14:modId xmlns:p14="http://schemas.microsoft.com/office/powerpoint/2010/main" val="527984568"/>
              </p:ext>
            </p:extLst>
          </p:nvPr>
        </p:nvGraphicFramePr>
        <p:xfrm>
          <a:off x="2209155" y="1485578"/>
          <a:ext cx="6945378" cy="4294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034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7826A-959B-7B77-BBD3-2678F3FF9830}"/>
              </a:ext>
            </a:extLst>
          </p:cNvPr>
          <p:cNvSpPr>
            <a:spLocks noGrp="1"/>
          </p:cNvSpPr>
          <p:nvPr>
            <p:ph type="title"/>
          </p:nvPr>
        </p:nvSpPr>
        <p:spPr/>
        <p:txBody>
          <a:bodyPr/>
          <a:lstStyle/>
          <a:p>
            <a:r>
              <a:rPr lang="en-GB" dirty="0"/>
              <a:t>Python</a:t>
            </a:r>
          </a:p>
        </p:txBody>
      </p:sp>
      <p:pic>
        <p:nvPicPr>
          <p:cNvPr id="5" name="Picture 4">
            <a:extLst>
              <a:ext uri="{FF2B5EF4-FFF2-40B4-BE49-F238E27FC236}">
                <a16:creationId xmlns:a16="http://schemas.microsoft.com/office/drawing/2014/main" id="{0ACB0AC7-4163-4E28-AA9B-F66BB05B917F}"/>
              </a:ext>
            </a:extLst>
          </p:cNvPr>
          <p:cNvPicPr>
            <a:picLocks noChangeAspect="1"/>
          </p:cNvPicPr>
          <p:nvPr/>
        </p:nvPicPr>
        <p:blipFill>
          <a:blip r:embed="rId2"/>
          <a:stretch>
            <a:fillRect/>
          </a:stretch>
        </p:blipFill>
        <p:spPr>
          <a:xfrm>
            <a:off x="3379597" y="1485578"/>
            <a:ext cx="7573432" cy="2810267"/>
          </a:xfrm>
          <a:prstGeom prst="rect">
            <a:avLst/>
          </a:prstGeom>
        </p:spPr>
      </p:pic>
      <p:pic>
        <p:nvPicPr>
          <p:cNvPr id="1026" name="Picture 2">
            <a:extLst>
              <a:ext uri="{FF2B5EF4-FFF2-40B4-BE49-F238E27FC236}">
                <a16:creationId xmlns:a16="http://schemas.microsoft.com/office/drawing/2014/main" id="{E3DCCF17-DD62-6E46-1B62-ACA8E6E868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7387" y="4428676"/>
            <a:ext cx="5544616" cy="243091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C0B77B9C-4DDC-EDF4-B033-8CD76D2D997C}"/>
              </a:ext>
            </a:extLst>
          </p:cNvPr>
          <p:cNvGrpSpPr/>
          <p:nvPr/>
        </p:nvGrpSpPr>
        <p:grpSpPr>
          <a:xfrm>
            <a:off x="4441403" y="5346948"/>
            <a:ext cx="4536504" cy="1035174"/>
            <a:chOff x="4441403" y="5346948"/>
            <a:chExt cx="4536504" cy="1035174"/>
          </a:xfrm>
        </p:grpSpPr>
        <p:sp>
          <p:nvSpPr>
            <p:cNvPr id="6" name="Rectangle 5">
              <a:extLst>
                <a:ext uri="{FF2B5EF4-FFF2-40B4-BE49-F238E27FC236}">
                  <a16:creationId xmlns:a16="http://schemas.microsoft.com/office/drawing/2014/main" id="{DDBAA0E5-2491-29F6-BDA0-F51B5091BD27}"/>
                </a:ext>
              </a:extLst>
            </p:cNvPr>
            <p:cNvSpPr/>
            <p:nvPr/>
          </p:nvSpPr>
          <p:spPr>
            <a:xfrm>
              <a:off x="4441403" y="5878066"/>
              <a:ext cx="1008112" cy="504056"/>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Rectangle 6">
              <a:extLst>
                <a:ext uri="{FF2B5EF4-FFF2-40B4-BE49-F238E27FC236}">
                  <a16:creationId xmlns:a16="http://schemas.microsoft.com/office/drawing/2014/main" id="{4CBFF626-F8E5-BF8B-005D-F404DC4FAC26}"/>
                </a:ext>
              </a:extLst>
            </p:cNvPr>
            <p:cNvSpPr/>
            <p:nvPr/>
          </p:nvSpPr>
          <p:spPr>
            <a:xfrm>
              <a:off x="6621331" y="5363799"/>
              <a:ext cx="1008112" cy="504056"/>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BD8D9AB3-1057-E316-97F2-DAA327632F92}"/>
                </a:ext>
              </a:extLst>
            </p:cNvPr>
            <p:cNvSpPr/>
            <p:nvPr/>
          </p:nvSpPr>
          <p:spPr>
            <a:xfrm>
              <a:off x="7969795" y="5346948"/>
              <a:ext cx="1008112" cy="504056"/>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171495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5385B-DFBF-1A8D-7893-5E9677708640}"/>
              </a:ext>
            </a:extLst>
          </p:cNvPr>
          <p:cNvSpPr>
            <a:spLocks noGrp="1"/>
          </p:cNvSpPr>
          <p:nvPr>
            <p:ph type="title"/>
          </p:nvPr>
        </p:nvSpPr>
        <p:spPr/>
        <p:txBody>
          <a:bodyPr/>
          <a:lstStyle/>
          <a:p>
            <a:r>
              <a:rPr lang="en-GB" dirty="0"/>
              <a:t>Python Caching</a:t>
            </a:r>
          </a:p>
        </p:txBody>
      </p:sp>
      <p:sp>
        <p:nvSpPr>
          <p:cNvPr id="3" name="Text Placeholder 2">
            <a:extLst>
              <a:ext uri="{FF2B5EF4-FFF2-40B4-BE49-F238E27FC236}">
                <a16:creationId xmlns:a16="http://schemas.microsoft.com/office/drawing/2014/main" id="{E36D4E1C-0A14-C9B5-EE94-9735EF2175FE}"/>
              </a:ext>
            </a:extLst>
          </p:cNvPr>
          <p:cNvSpPr>
            <a:spLocks noGrp="1"/>
          </p:cNvSpPr>
          <p:nvPr>
            <p:ph type="body" sz="quarter" idx="10"/>
          </p:nvPr>
        </p:nvSpPr>
        <p:spPr/>
        <p:txBody>
          <a:bodyPr/>
          <a:lstStyle/>
          <a:p>
            <a:r>
              <a:rPr lang="en-GB" dirty="0"/>
              <a:t>@cache decorator</a:t>
            </a:r>
          </a:p>
          <a:p>
            <a:endParaRPr lang="en-GB" dirty="0"/>
          </a:p>
          <a:p>
            <a:endParaRPr lang="en-GB" dirty="0"/>
          </a:p>
          <a:p>
            <a:endParaRPr lang="en-GB" dirty="0"/>
          </a:p>
          <a:p>
            <a:endParaRPr lang="en-GB" dirty="0"/>
          </a:p>
          <a:p>
            <a:endParaRPr lang="en-GB" dirty="0"/>
          </a:p>
          <a:p>
            <a:pPr marL="0" indent="0">
              <a:buNone/>
            </a:pPr>
            <a:endParaRPr lang="en-GB" dirty="0"/>
          </a:p>
          <a:p>
            <a:pPr lvl="1"/>
            <a:r>
              <a:rPr lang="en-GB" dirty="0"/>
              <a:t>Stores an unlimited number of values</a:t>
            </a:r>
          </a:p>
          <a:p>
            <a:pPr lvl="1"/>
            <a:r>
              <a:rPr lang="en-GB" dirty="0"/>
              <a:t>Slightly faster than LRU cache</a:t>
            </a:r>
          </a:p>
          <a:p>
            <a:pPr lvl="1"/>
            <a:r>
              <a:rPr lang="en-GB" dirty="0"/>
              <a:t>Uses an unlimited amount of memory!!</a:t>
            </a:r>
          </a:p>
          <a:p>
            <a:endParaRPr lang="en-GB" dirty="0"/>
          </a:p>
          <a:p>
            <a:endParaRPr lang="en-GB" dirty="0"/>
          </a:p>
        </p:txBody>
      </p:sp>
      <p:pic>
        <p:nvPicPr>
          <p:cNvPr id="5" name="Picture 4">
            <a:extLst>
              <a:ext uri="{FF2B5EF4-FFF2-40B4-BE49-F238E27FC236}">
                <a16:creationId xmlns:a16="http://schemas.microsoft.com/office/drawing/2014/main" id="{BC6E6A79-228D-A1C8-E8FC-9E1E02472B06}"/>
              </a:ext>
            </a:extLst>
          </p:cNvPr>
          <p:cNvPicPr>
            <a:picLocks noChangeAspect="1"/>
          </p:cNvPicPr>
          <p:nvPr/>
        </p:nvPicPr>
        <p:blipFill>
          <a:blip r:embed="rId2"/>
          <a:stretch>
            <a:fillRect/>
          </a:stretch>
        </p:blipFill>
        <p:spPr>
          <a:xfrm>
            <a:off x="5737547" y="2127250"/>
            <a:ext cx="4267796" cy="2000529"/>
          </a:xfrm>
          <a:prstGeom prst="rect">
            <a:avLst/>
          </a:prstGeom>
        </p:spPr>
      </p:pic>
    </p:spTree>
    <p:extLst>
      <p:ext uri="{BB962C8B-B14F-4D97-AF65-F5344CB8AC3E}">
        <p14:creationId xmlns:p14="http://schemas.microsoft.com/office/powerpoint/2010/main" val="1361614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87913-48BD-4685-5B3F-FD639DA5A4F9}"/>
              </a:ext>
            </a:extLst>
          </p:cNvPr>
          <p:cNvSpPr>
            <a:spLocks noGrp="1"/>
          </p:cNvSpPr>
          <p:nvPr>
            <p:ph type="title"/>
          </p:nvPr>
        </p:nvSpPr>
        <p:spPr/>
        <p:txBody>
          <a:bodyPr/>
          <a:lstStyle/>
          <a:p>
            <a:r>
              <a:rPr lang="en-GB" dirty="0"/>
              <a:t>LRU Cache</a:t>
            </a:r>
          </a:p>
        </p:txBody>
      </p:sp>
      <p:sp>
        <p:nvSpPr>
          <p:cNvPr id="3" name="Text Placeholder 2">
            <a:extLst>
              <a:ext uri="{FF2B5EF4-FFF2-40B4-BE49-F238E27FC236}">
                <a16:creationId xmlns:a16="http://schemas.microsoft.com/office/drawing/2014/main" id="{E754A6A2-80B9-2F0E-61E5-8EC5B9493A0D}"/>
              </a:ext>
            </a:extLst>
          </p:cNvPr>
          <p:cNvSpPr>
            <a:spLocks noGrp="1"/>
          </p:cNvSpPr>
          <p:nvPr>
            <p:ph type="body" sz="quarter" idx="10"/>
          </p:nvPr>
        </p:nvSpPr>
        <p:spPr/>
        <p:txBody>
          <a:bodyPr/>
          <a:lstStyle/>
          <a:p>
            <a:r>
              <a:rPr lang="en-GB" dirty="0"/>
              <a:t>@lru_cache decorator</a:t>
            </a:r>
          </a:p>
          <a:p>
            <a:endParaRPr lang="en-GB" dirty="0"/>
          </a:p>
          <a:p>
            <a:endParaRPr lang="en-GB" dirty="0"/>
          </a:p>
          <a:p>
            <a:endParaRPr lang="en-GB" dirty="0"/>
          </a:p>
          <a:p>
            <a:endParaRPr lang="en-GB" dirty="0"/>
          </a:p>
          <a:p>
            <a:endParaRPr lang="en-GB" dirty="0"/>
          </a:p>
          <a:p>
            <a:endParaRPr lang="en-GB" dirty="0"/>
          </a:p>
          <a:p>
            <a:pPr lvl="1"/>
            <a:r>
              <a:rPr lang="en-GB" dirty="0"/>
              <a:t>Allows you to set an upper bound on the number of values stored</a:t>
            </a:r>
          </a:p>
          <a:p>
            <a:pPr lvl="1"/>
            <a:r>
              <a:rPr lang="en-GB" dirty="0"/>
              <a:t>Least Recently Used strategy</a:t>
            </a:r>
          </a:p>
          <a:p>
            <a:endParaRPr lang="en-GB" dirty="0"/>
          </a:p>
        </p:txBody>
      </p:sp>
      <p:pic>
        <p:nvPicPr>
          <p:cNvPr id="7" name="Picture 6">
            <a:extLst>
              <a:ext uri="{FF2B5EF4-FFF2-40B4-BE49-F238E27FC236}">
                <a16:creationId xmlns:a16="http://schemas.microsoft.com/office/drawing/2014/main" id="{84066506-FEF3-35B1-5389-A87171D40EC0}"/>
              </a:ext>
            </a:extLst>
          </p:cNvPr>
          <p:cNvPicPr>
            <a:picLocks noChangeAspect="1"/>
          </p:cNvPicPr>
          <p:nvPr/>
        </p:nvPicPr>
        <p:blipFill>
          <a:blip r:embed="rId2"/>
          <a:stretch>
            <a:fillRect/>
          </a:stretch>
        </p:blipFill>
        <p:spPr>
          <a:xfrm>
            <a:off x="6025579" y="2112268"/>
            <a:ext cx="4467849" cy="1933845"/>
          </a:xfrm>
          <a:prstGeom prst="rect">
            <a:avLst/>
          </a:prstGeom>
        </p:spPr>
      </p:pic>
    </p:spTree>
    <p:extLst>
      <p:ext uri="{BB962C8B-B14F-4D97-AF65-F5344CB8AC3E}">
        <p14:creationId xmlns:p14="http://schemas.microsoft.com/office/powerpoint/2010/main" val="3842651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655E-18C0-BD53-F112-47E60686FFFE}"/>
              </a:ext>
            </a:extLst>
          </p:cNvPr>
          <p:cNvSpPr>
            <a:spLocks noGrp="1"/>
          </p:cNvSpPr>
          <p:nvPr>
            <p:ph type="title"/>
          </p:nvPr>
        </p:nvSpPr>
        <p:spPr/>
        <p:txBody>
          <a:bodyPr/>
          <a:lstStyle/>
          <a:p>
            <a:r>
              <a:rPr lang="en-GB" dirty="0"/>
              <a:t>Caching In DJANGO</a:t>
            </a:r>
          </a:p>
        </p:txBody>
      </p:sp>
      <p:sp>
        <p:nvSpPr>
          <p:cNvPr id="3" name="Text Placeholder 2">
            <a:extLst>
              <a:ext uri="{FF2B5EF4-FFF2-40B4-BE49-F238E27FC236}">
                <a16:creationId xmlns:a16="http://schemas.microsoft.com/office/drawing/2014/main" id="{FA0F67CA-3BD1-0203-FF99-B6805406ED04}"/>
              </a:ext>
            </a:extLst>
          </p:cNvPr>
          <p:cNvSpPr>
            <a:spLocks noGrp="1"/>
          </p:cNvSpPr>
          <p:nvPr>
            <p:ph type="body" sz="quarter" idx="10"/>
          </p:nvPr>
        </p:nvSpPr>
        <p:spPr/>
        <p:txBody>
          <a:bodyPr/>
          <a:lstStyle/>
          <a:p>
            <a:r>
              <a:rPr lang="en-GB" dirty="0"/>
              <a:t>Making a return my Books app</a:t>
            </a:r>
          </a:p>
        </p:txBody>
      </p:sp>
      <p:pic>
        <p:nvPicPr>
          <p:cNvPr id="5" name="Picture 4">
            <a:extLst>
              <a:ext uri="{FF2B5EF4-FFF2-40B4-BE49-F238E27FC236}">
                <a16:creationId xmlns:a16="http://schemas.microsoft.com/office/drawing/2014/main" id="{C0E29840-79C3-5DA2-1EE2-F7A958B6093D}"/>
              </a:ext>
            </a:extLst>
          </p:cNvPr>
          <p:cNvPicPr>
            <a:picLocks noChangeAspect="1"/>
          </p:cNvPicPr>
          <p:nvPr/>
        </p:nvPicPr>
        <p:blipFill>
          <a:blip r:embed="rId2"/>
          <a:stretch>
            <a:fillRect/>
          </a:stretch>
        </p:blipFill>
        <p:spPr>
          <a:xfrm>
            <a:off x="4542529" y="2563177"/>
            <a:ext cx="6120680" cy="3931286"/>
          </a:xfrm>
          <a:prstGeom prst="rect">
            <a:avLst/>
          </a:prstGeom>
        </p:spPr>
      </p:pic>
    </p:spTree>
    <p:extLst>
      <p:ext uri="{BB962C8B-B14F-4D97-AF65-F5344CB8AC3E}">
        <p14:creationId xmlns:p14="http://schemas.microsoft.com/office/powerpoint/2010/main" val="3914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BE79-D503-AB2E-0311-60E06C5C73DB}"/>
              </a:ext>
            </a:extLst>
          </p:cNvPr>
          <p:cNvSpPr>
            <a:spLocks noGrp="1"/>
          </p:cNvSpPr>
          <p:nvPr>
            <p:ph type="title"/>
          </p:nvPr>
        </p:nvSpPr>
        <p:spPr>
          <a:xfrm>
            <a:off x="3371090" y="365125"/>
            <a:ext cx="1790393" cy="1363850"/>
          </a:xfrm>
        </p:spPr>
        <p:txBody>
          <a:bodyPr/>
          <a:lstStyle/>
          <a:p>
            <a:r>
              <a:rPr lang="en-GB" dirty="0"/>
              <a:t>Template &amp; View</a:t>
            </a:r>
          </a:p>
        </p:txBody>
      </p:sp>
      <p:pic>
        <p:nvPicPr>
          <p:cNvPr id="5" name="Picture 4">
            <a:extLst>
              <a:ext uri="{FF2B5EF4-FFF2-40B4-BE49-F238E27FC236}">
                <a16:creationId xmlns:a16="http://schemas.microsoft.com/office/drawing/2014/main" id="{6DA47FA6-DC50-6A3F-FC39-86B6751C6B79}"/>
              </a:ext>
            </a:extLst>
          </p:cNvPr>
          <p:cNvPicPr>
            <a:picLocks noChangeAspect="1"/>
          </p:cNvPicPr>
          <p:nvPr/>
        </p:nvPicPr>
        <p:blipFill>
          <a:blip r:embed="rId2"/>
          <a:stretch>
            <a:fillRect/>
          </a:stretch>
        </p:blipFill>
        <p:spPr>
          <a:xfrm>
            <a:off x="5450829" y="261442"/>
            <a:ext cx="6039818" cy="3359899"/>
          </a:xfrm>
          <a:prstGeom prst="rect">
            <a:avLst/>
          </a:prstGeom>
        </p:spPr>
      </p:pic>
      <p:pic>
        <p:nvPicPr>
          <p:cNvPr id="7" name="Picture 6">
            <a:extLst>
              <a:ext uri="{FF2B5EF4-FFF2-40B4-BE49-F238E27FC236}">
                <a16:creationId xmlns:a16="http://schemas.microsoft.com/office/drawing/2014/main" id="{5F5BF901-024C-AE53-3FD0-EEEF92536532}"/>
              </a:ext>
            </a:extLst>
          </p:cNvPr>
          <p:cNvPicPr>
            <a:picLocks noChangeAspect="1"/>
          </p:cNvPicPr>
          <p:nvPr/>
        </p:nvPicPr>
        <p:blipFill>
          <a:blip r:embed="rId3"/>
          <a:stretch>
            <a:fillRect/>
          </a:stretch>
        </p:blipFill>
        <p:spPr>
          <a:xfrm>
            <a:off x="5450954" y="3741354"/>
            <a:ext cx="6039693" cy="2753109"/>
          </a:xfrm>
          <a:prstGeom prst="rect">
            <a:avLst/>
          </a:prstGeom>
        </p:spPr>
      </p:pic>
    </p:spTree>
    <p:extLst>
      <p:ext uri="{BB962C8B-B14F-4D97-AF65-F5344CB8AC3E}">
        <p14:creationId xmlns:p14="http://schemas.microsoft.com/office/powerpoint/2010/main" val="681037259"/>
      </p:ext>
    </p:extLst>
  </p:cSld>
  <p:clrMapOvr>
    <a:masterClrMapping/>
  </p:clrMapOvr>
</p:sld>
</file>

<file path=ppt/theme/theme1.xml><?xml version="1.0" encoding="utf-8"?>
<a:theme xmlns:a="http://schemas.openxmlformats.org/drawingml/2006/main" name="QR 3.0 Title Slide Layout">
  <a:themeElements>
    <a:clrScheme name="QR 3.0 Colours">
      <a:dk1>
        <a:srgbClr val="242424"/>
      </a:dk1>
      <a:lt1>
        <a:sysClr val="window" lastClr="FFFFFF"/>
      </a:lt1>
      <a:dk2>
        <a:srgbClr val="302F31"/>
      </a:dk2>
      <a:lt2>
        <a:srgbClr val="E7E6E6"/>
      </a:lt2>
      <a:accent1>
        <a:srgbClr val="D71820"/>
      </a:accent1>
      <a:accent2>
        <a:srgbClr val="86AE5C"/>
      </a:accent2>
      <a:accent3>
        <a:srgbClr val="E3BB4E"/>
      </a:accent3>
      <a:accent4>
        <a:srgbClr val="F2F2F2"/>
      </a:accent4>
      <a:accent5>
        <a:srgbClr val="D8D8D8"/>
      </a:accent5>
      <a:accent6>
        <a:srgbClr val="BFBFBF"/>
      </a:accent6>
      <a:hlink>
        <a:srgbClr val="A5A5A5"/>
      </a:hlink>
      <a:folHlink>
        <a:srgbClr val="7F7F7F"/>
      </a:folHlink>
    </a:clrScheme>
    <a:fontScheme name="QR 3.0 Fonts">
      <a:majorFont>
        <a:latin typeface="Dolce Vita Light"/>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QR Standard Powerpoint Template" id="{BA472EDA-908E-49BD-B71C-0DA5431B3520}" vid="{F7A62D7A-19FD-49A8-9AD6-FA3694E1672F}"/>
    </a:ext>
  </a:extLst>
</a:theme>
</file>

<file path=ppt/theme/theme2.xml><?xml version="1.0" encoding="utf-8"?>
<a:theme xmlns:a="http://schemas.openxmlformats.org/drawingml/2006/main" name="QR 3.0 Title only">
  <a:themeElements>
    <a:clrScheme name="QR 3.0 Colours">
      <a:dk1>
        <a:srgbClr val="242424"/>
      </a:dk1>
      <a:lt1>
        <a:sysClr val="window" lastClr="FFFFFF"/>
      </a:lt1>
      <a:dk2>
        <a:srgbClr val="302F31"/>
      </a:dk2>
      <a:lt2>
        <a:srgbClr val="E7E6E6"/>
      </a:lt2>
      <a:accent1>
        <a:srgbClr val="D71820"/>
      </a:accent1>
      <a:accent2>
        <a:srgbClr val="86AE5C"/>
      </a:accent2>
      <a:accent3>
        <a:srgbClr val="E3BB4E"/>
      </a:accent3>
      <a:accent4>
        <a:srgbClr val="F2F2F2"/>
      </a:accent4>
      <a:accent5>
        <a:srgbClr val="D8D8D8"/>
      </a:accent5>
      <a:accent6>
        <a:srgbClr val="BFBFBF"/>
      </a:accent6>
      <a:hlink>
        <a:srgbClr val="A5A5A5"/>
      </a:hlink>
      <a:folHlink>
        <a:srgbClr val="7F7F7F"/>
      </a:folHlink>
    </a:clrScheme>
    <a:fontScheme name="QR 3.0 Fonts">
      <a:majorFont>
        <a:latin typeface="Dolce Vita Light"/>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QR Standard Powerpoint Template" id="{BA472EDA-908E-49BD-B71C-0DA5431B3520}" vid="{D5B365B7-5B7E-4E36-94F7-01AFA316EB70}"/>
    </a:ext>
  </a:extLst>
</a:theme>
</file>

<file path=ppt/theme/theme3.xml><?xml version="1.0" encoding="utf-8"?>
<a:theme xmlns:a="http://schemas.openxmlformats.org/drawingml/2006/main" name="1_QR 3.0 Title only">
  <a:themeElements>
    <a:clrScheme name="QR 3.0 Colours">
      <a:dk1>
        <a:srgbClr val="242424"/>
      </a:dk1>
      <a:lt1>
        <a:sysClr val="window" lastClr="FFFFFF"/>
      </a:lt1>
      <a:dk2>
        <a:srgbClr val="302F31"/>
      </a:dk2>
      <a:lt2>
        <a:srgbClr val="E7E6E6"/>
      </a:lt2>
      <a:accent1>
        <a:srgbClr val="D71820"/>
      </a:accent1>
      <a:accent2>
        <a:srgbClr val="86AE5C"/>
      </a:accent2>
      <a:accent3>
        <a:srgbClr val="E3BB4E"/>
      </a:accent3>
      <a:accent4>
        <a:srgbClr val="F2F2F2"/>
      </a:accent4>
      <a:accent5>
        <a:srgbClr val="D8D8D8"/>
      </a:accent5>
      <a:accent6>
        <a:srgbClr val="BFBFBF"/>
      </a:accent6>
      <a:hlink>
        <a:srgbClr val="A5A5A5"/>
      </a:hlink>
      <a:folHlink>
        <a:srgbClr val="7F7F7F"/>
      </a:folHlink>
    </a:clrScheme>
    <a:fontScheme name="QR 3.0 Fonts">
      <a:majorFont>
        <a:latin typeface="Dolce Vita Light"/>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QR Standard Powerpoint Template" id="{BA472EDA-908E-49BD-B71C-0DA5431B3520}" vid="{AE86CF44-DA60-4A5F-9D59-F2EF3A4D8500}"/>
    </a:ext>
  </a:extLst>
</a:theme>
</file>

<file path=ppt/theme/theme4.xml><?xml version="1.0" encoding="utf-8"?>
<a:theme xmlns:a="http://schemas.openxmlformats.org/drawingml/2006/main" name="QR 3.0 Images (with code)">
  <a:themeElements>
    <a:clrScheme name="QR 3.0 Colours">
      <a:dk1>
        <a:srgbClr val="242424"/>
      </a:dk1>
      <a:lt1>
        <a:sysClr val="window" lastClr="FFFFFF"/>
      </a:lt1>
      <a:dk2>
        <a:srgbClr val="302F31"/>
      </a:dk2>
      <a:lt2>
        <a:srgbClr val="E7E6E6"/>
      </a:lt2>
      <a:accent1>
        <a:srgbClr val="D71820"/>
      </a:accent1>
      <a:accent2>
        <a:srgbClr val="86AE5C"/>
      </a:accent2>
      <a:accent3>
        <a:srgbClr val="E3BB4E"/>
      </a:accent3>
      <a:accent4>
        <a:srgbClr val="F2F2F2"/>
      </a:accent4>
      <a:accent5>
        <a:srgbClr val="D8D8D8"/>
      </a:accent5>
      <a:accent6>
        <a:srgbClr val="BFBFBF"/>
      </a:accent6>
      <a:hlink>
        <a:srgbClr val="A5A5A5"/>
      </a:hlink>
      <a:folHlink>
        <a:srgbClr val="7F7F7F"/>
      </a:folHlink>
    </a:clrScheme>
    <a:fontScheme name="QR 3.0 Fonts">
      <a:majorFont>
        <a:latin typeface="Dolce Vita Light"/>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QR Standard Powerpoint Template" id="{BA472EDA-908E-49BD-B71C-0DA5431B3520}" vid="{E732B6CC-4922-4F01-98EA-7EFF2988F65A}"/>
    </a:ext>
  </a:extLst>
</a:theme>
</file>

<file path=ppt/theme/theme5.xml><?xml version="1.0" encoding="utf-8"?>
<a:theme xmlns:a="http://schemas.openxmlformats.org/drawingml/2006/main" name="QR 3.0 Images (without code)">
  <a:themeElements>
    <a:clrScheme name="QR 3.0 Colours">
      <a:dk1>
        <a:srgbClr val="242424"/>
      </a:dk1>
      <a:lt1>
        <a:sysClr val="window" lastClr="FFFFFF"/>
      </a:lt1>
      <a:dk2>
        <a:srgbClr val="302F31"/>
      </a:dk2>
      <a:lt2>
        <a:srgbClr val="E7E6E6"/>
      </a:lt2>
      <a:accent1>
        <a:srgbClr val="D71820"/>
      </a:accent1>
      <a:accent2>
        <a:srgbClr val="86AE5C"/>
      </a:accent2>
      <a:accent3>
        <a:srgbClr val="E3BB4E"/>
      </a:accent3>
      <a:accent4>
        <a:srgbClr val="F2F2F2"/>
      </a:accent4>
      <a:accent5>
        <a:srgbClr val="D8D8D8"/>
      </a:accent5>
      <a:accent6>
        <a:srgbClr val="BFBFBF"/>
      </a:accent6>
      <a:hlink>
        <a:srgbClr val="A5A5A5"/>
      </a:hlink>
      <a:folHlink>
        <a:srgbClr val="7F7F7F"/>
      </a:folHlink>
    </a:clrScheme>
    <a:fontScheme name="QR 3.0 Fonts">
      <a:majorFont>
        <a:latin typeface="Dolce Vita Light"/>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QR Standard Powerpoint Template" id="{BA472EDA-908E-49BD-B71C-0DA5431B3520}" vid="{B7C8BC20-BF3B-4E0B-A732-44CEC591AF18}"/>
    </a:ext>
  </a:extLst>
</a:theme>
</file>

<file path=ppt/theme/theme6.xml><?xml version="1.0" encoding="utf-8"?>
<a:theme xmlns:a="http://schemas.openxmlformats.org/drawingml/2006/main" name="QR 3.0 Section Title only">
  <a:themeElements>
    <a:clrScheme name="QR 3.0 Colours">
      <a:dk1>
        <a:srgbClr val="242424"/>
      </a:dk1>
      <a:lt1>
        <a:sysClr val="window" lastClr="FFFFFF"/>
      </a:lt1>
      <a:dk2>
        <a:srgbClr val="302F31"/>
      </a:dk2>
      <a:lt2>
        <a:srgbClr val="E7E6E6"/>
      </a:lt2>
      <a:accent1>
        <a:srgbClr val="D71820"/>
      </a:accent1>
      <a:accent2>
        <a:srgbClr val="86AE5C"/>
      </a:accent2>
      <a:accent3>
        <a:srgbClr val="E3BB4E"/>
      </a:accent3>
      <a:accent4>
        <a:srgbClr val="F2F2F2"/>
      </a:accent4>
      <a:accent5>
        <a:srgbClr val="D8D8D8"/>
      </a:accent5>
      <a:accent6>
        <a:srgbClr val="BFBFBF"/>
      </a:accent6>
      <a:hlink>
        <a:srgbClr val="A5A5A5"/>
      </a:hlink>
      <a:folHlink>
        <a:srgbClr val="7F7F7F"/>
      </a:folHlink>
    </a:clrScheme>
    <a:fontScheme name="QR 3.0 Fonts">
      <a:majorFont>
        <a:latin typeface="Dolce Vita Light"/>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QR Standard Powerpoint Template" id="{BA472EDA-908E-49BD-B71C-0DA5431B3520}" vid="{CEB211C0-B2C9-49CF-97E4-1878F17D26A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QR QMS Controlled Document" ma:contentTypeID="0x0101007982D6CA5D4D314DB59D645EC26A90CF" ma:contentTypeVersion="101" ma:contentTypeDescription="Create a QMS Controlled Document" ma:contentTypeScope="" ma:versionID="d050e47a8a7730c1d3c42169f72b48e0">
  <xsd:schema xmlns:xsd="http://www.w3.org/2001/XMLSchema" xmlns:xs="http://www.w3.org/2001/XMLSchema" xmlns:p="http://schemas.microsoft.com/office/2006/metadata/properties" xmlns:ns1="http://schemas.microsoft.com/sharepoint/v3" xmlns:ns2="72309ac8-8b83-4980-9c28-9a0f7a08be91" xmlns:ns3="9e79b028-0547-4933-b75b-ac4fff95b66a" targetNamespace="http://schemas.microsoft.com/office/2006/metadata/properties" ma:root="true" ma:fieldsID="04b3eb0f5b95c2fa4f8717e836026c30" ns1:_="" ns2:_="" ns3:_="">
    <xsd:import namespace="http://schemas.microsoft.com/sharepoint/v3"/>
    <xsd:import namespace="72309ac8-8b83-4980-9c28-9a0f7a08be91"/>
    <xsd:import namespace="9e79b028-0547-4933-b75b-ac4fff95b66a"/>
    <xsd:element name="properties">
      <xsd:complexType>
        <xsd:sequence>
          <xsd:element name="documentManagement">
            <xsd:complexType>
              <xsd:all>
                <xsd:element ref="ns2:DocID" minOccurs="0"/>
                <xsd:element ref="ns2:ApprovedBy" minOccurs="0"/>
                <xsd:element ref="ns2:IssueDate" minOccurs="0"/>
                <xsd:element ref="ns2:ReviewDate" minOccurs="0"/>
                <xsd:element ref="ns2:MediaServiceMetadata" minOccurs="0"/>
                <xsd:element ref="ns2:MediaServiceFastMetadata" minOccurs="0"/>
                <xsd:element ref="ns1:_dlc_Exempt" minOccurs="0"/>
                <xsd:element ref="ns2:DLCPolicyLabelValue" minOccurs="0"/>
                <xsd:element ref="ns2:DLCPolicyLabelClientValue" minOccurs="0"/>
                <xsd:element ref="ns2:DLCPolicyLabelLock" minOccurs="0"/>
                <xsd:element ref="ns2:AOR" minOccurs="0"/>
                <xsd:element ref="ns2:MediaServiceAutoKeyPoints" minOccurs="0"/>
                <xsd:element ref="ns2:MediaServiceKeyPoints" minOccurs="0"/>
                <xsd:element ref="ns3:SharedWithUsers" minOccurs="0"/>
                <xsd:element ref="ns3:SharedWithDetails" minOccurs="0"/>
                <xsd:element ref="ns2:doc_type" minOccurs="0"/>
                <xsd:element ref="ns1:_dlc_ExpireDateSaved" minOccurs="0"/>
                <xsd:element ref="ns1:_dlc_ExpireDate" minOccurs="0"/>
                <xsd:element ref="ns2:ISO27001_x0020_Control" minOccurs="0"/>
                <xsd:element ref="ns2:ISO27001_x0020_Control_x003a_Clause_x0020_Title" minOccurs="0"/>
                <xsd:element ref="ns2:Classification" minOccurs="0"/>
                <xsd:element ref="ns2:ISO27001_x0020_Control_x003a_TISAX_x0020_5_x002e_0_x002e_3"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4" nillable="true" ma:displayName="Exempt from Policy" ma:hidden="true" ma:internalName="_dlc_Exempt" ma:readOnly="true">
      <xsd:simpleType>
        <xsd:restriction base="dms:Unknown"/>
      </xsd:simpleType>
    </xsd:element>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2309ac8-8b83-4980-9c28-9a0f7a08be91" elementFormDefault="qualified">
    <xsd:import namespace="http://schemas.microsoft.com/office/2006/documentManagement/types"/>
    <xsd:import namespace="http://schemas.microsoft.com/office/infopath/2007/PartnerControls"/>
    <xsd:element name="DocID" ma:index="8" nillable="true" ma:displayName="Doc ID" ma:description="Controlled Document ID" ma:indexed="true" ma:internalName="DocID">
      <xsd:simpleType>
        <xsd:restriction base="dms:Text">
          <xsd:maxLength value="20"/>
        </xsd:restriction>
      </xsd:simpleType>
    </xsd:element>
    <xsd:element name="ApprovedBy" ma:index="9" nillable="true" ma:displayName="Approved By" ma:list="UserInfo" ma:SharePointGroup="0" ma:internalName="ApprovedBy"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ssueDate" ma:index="10" nillable="true" ma:displayName="Issue Date" ma:format="DateOnly" ma:internalName="IssueDate">
      <xsd:simpleType>
        <xsd:restriction base="dms:DateTime"/>
      </xsd:simpleType>
    </xsd:element>
    <xsd:element name="ReviewDate" ma:index="11" nillable="true" ma:displayName="Review Date" ma:format="DateOnly" ma:internalName="ReviewDate">
      <xsd:simpleType>
        <xsd:restriction base="dms:DateTim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DLCPolicyLabelValue" ma:index="15"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16"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17" nillable="true" ma:displayName="Label Locked" ma:description="Indicates whether the label should be updated when item properties are modified." ma:hidden="true" ma:internalName="DLCPolicyLabelLock" ma:readOnly="false">
      <xsd:simpleType>
        <xsd:restriction base="dms:Text"/>
      </xsd:simpleType>
    </xsd:element>
    <xsd:element name="AOR" ma:index="18" nillable="true" ma:displayName="AOR" ma:description="Area of Responsibility" ma:format="Dropdown" ma:indexed="true" ma:internalName="AOR">
      <xsd:simpleType>
        <xsd:restriction base="dms:Choice">
          <xsd:enumeration value="Accounts Pillar"/>
          <xsd:enumeration value="Board"/>
          <xsd:enumeration value="BU AUS"/>
          <xsd:enumeration value="BU California"/>
          <xsd:enumeration value="BU Cologne"/>
          <xsd:enumeration value="BU Essex"/>
          <xsd:enumeration value="BU Michigan"/>
          <xsd:enumeration value="BU Midlands"/>
          <xsd:enumeration value="BU Munich"/>
          <xsd:enumeration value="BU RoUK"/>
          <xsd:enumeration value="BU Southern Europe"/>
          <xsd:enumeration value="COO"/>
          <xsd:enumeration value="Culture"/>
          <xsd:enumeration value="Development"/>
          <xsd:enumeration value="FES"/>
          <xsd:enumeration value="Finance"/>
          <xsd:enumeration value="Governance"/>
          <xsd:enumeration value="HR"/>
          <xsd:enumeration value="IT"/>
          <xsd:enumeration value="Knowledge"/>
          <xsd:enumeration value="Marketing"/>
          <xsd:enumeration value="Misc"/>
          <xsd:enumeration value="Organisation Pillar"/>
          <xsd:enumeration value="Projects Pillar"/>
          <xsd:enumeration value="QRnD"/>
          <xsd:enumeration value="Resource Management"/>
          <xsd:enumeration value="Service Offerings Pillar"/>
          <xsd:enumeration value="Talent Acquisition"/>
          <xsd:enumeration value="Technical (Consultancy) Pillar"/>
          <xsd:enumeration value="Technical (Special Projects) Pillar"/>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doc_type" ma:index="23" nillable="true" ma:displayName="Doc Type" ma:format="Dropdown" ma:internalName="doc_type">
      <xsd:simpleType>
        <xsd:restriction base="dms:Choice">
          <xsd:enumeration value="Process (PRO)"/>
          <xsd:enumeration value="Policy (POL)"/>
          <xsd:enumeration value="Forms &amp; Templates (FOR)"/>
          <xsd:enumeration value="Terms &amp; Conditions (TAC)"/>
          <xsd:enumeration value="License Agreements (LIA)"/>
          <xsd:enumeration value="Certificates (CER)"/>
        </xsd:restriction>
      </xsd:simpleType>
    </xsd:element>
    <xsd:element name="ISO27001_x0020_Control" ma:index="26" nillable="true" ma:displayName="ISO27001 Control" ma:description="ISO27001 Control" ma:list="{b690b3e8-8f02-44f6-8f4f-2f9311d5a115}" ma:internalName="ISO27001_x0020_Control" ma:readOnly="false" ma:showField="Title">
      <xsd:complexType>
        <xsd:complexContent>
          <xsd:extension base="dms:MultiChoiceLookup">
            <xsd:sequence>
              <xsd:element name="Value" type="dms:Lookup" maxOccurs="unbounded" minOccurs="0" nillable="true"/>
            </xsd:sequence>
          </xsd:extension>
        </xsd:complexContent>
      </xsd:complexType>
    </xsd:element>
    <xsd:element name="ISO27001_x0020_Control_x003a_Clause_x0020_Title" ma:index="27" nillable="true" ma:displayName="ISO27001 Control:Clause Title" ma:list="{b690b3e8-8f02-44f6-8f4f-2f9311d5a115}" ma:internalName="ISO27001_x0020_Control_x003a_Clause_x0020_Title" ma:readOnly="true" ma:showField="Clause_x0020_Title" ma:web="9e79b028-0547-4933-b75b-ac4fff95b66a">
      <xsd:complexType>
        <xsd:complexContent>
          <xsd:extension base="dms:MultiChoiceLookup">
            <xsd:sequence>
              <xsd:element name="Value" type="dms:Lookup" maxOccurs="unbounded" minOccurs="0" nillable="true"/>
            </xsd:sequence>
          </xsd:extension>
        </xsd:complexContent>
      </xsd:complexType>
    </xsd:element>
    <xsd:element name="Classification" ma:index="28" nillable="true" ma:displayName="Classification" ma:description="Classification" ma:format="Dropdown" ma:internalName="Classification">
      <xsd:simpleType>
        <xsd:restriction base="dms:Choice">
          <xsd:enumeration value="Public"/>
          <xsd:enumeration value="Internal"/>
          <xsd:enumeration value="Restricted"/>
          <xsd:enumeration value="Confidential"/>
          <xsd:enumeration value="Secret"/>
        </xsd:restriction>
      </xsd:simpleType>
    </xsd:element>
    <xsd:element name="ISO27001_x0020_Control_x003a_TISAX_x0020_5_x002e_0_x002e_3" ma:index="29" nillable="true" ma:displayName="ISO27001 Control:TISAX 5.0.3" ma:list="{b690b3e8-8f02-44f6-8f4f-2f9311d5a115}" ma:internalName="ISO27001_x0020_Control_x003a_TISAX_x0020_5_x002e_0_x002e_3" ma:readOnly="true" ma:showField="TISAX5_x002e_0_x002e_3" ma:web="9e79b028-0547-4933-b75b-ac4fff95b66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e79b028-0547-4933-b75b-ac4fff95b66a" elementFormDefault="qualified">
    <xsd:import namespace="http://schemas.microsoft.com/office/2006/documentManagement/types"/>
    <xsd:import namespace="http://schemas.microsoft.com/office/infopath/2007/PartnerControls"/>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ocID xmlns="72309ac8-8b83-4980-9c28-9a0f7a08be91">QR-FOR-0012</DocID>
    <IssueDate xmlns="72309ac8-8b83-4980-9c28-9a0f7a08be91">2020-03-31T23:00:00+00:00</IssueDate>
    <AOR xmlns="72309ac8-8b83-4980-9c28-9a0f7a08be91">Marketing</AOR>
    <ApprovedBy xmlns="72309ac8-8b83-4980-9c28-9a0f7a08be91">
      <UserInfo>
        <DisplayName>Jonathan Noy</DisplayName>
        <AccountId>22</AccountId>
        <AccountType/>
      </UserInfo>
    </ApprovedBy>
    <ReviewDate xmlns="72309ac8-8b83-4980-9c28-9a0f7a08be91">2022-03-30T23:00:00+00:00</ReviewDate>
    <DLCPolicyLabelLock xmlns="72309ac8-8b83-4980-9c28-9a0f7a08be91" xsi:nil="true"/>
    <DLCPolicyLabelClientValue xmlns="72309ac8-8b83-4980-9c28-9a0f7a08be91" xsi:nil="true"/>
    <doc_type xmlns="72309ac8-8b83-4980-9c28-9a0f7a08be91">Forms &amp; Templates (FOR)</doc_type>
    <DLCPolicyLabelValue xmlns="72309ac8-8b83-4980-9c28-9a0f7a08be91">2.0</DLCPolicyLabelValue>
    <ISO27001_x0020_Control xmlns="72309ac8-8b83-4980-9c28-9a0f7a08be91" xsi:nil="true"/>
    <Classification xmlns="72309ac8-8b83-4980-9c28-9a0f7a08be91">Internal</Classification>
  </documentManagement>
</p:properties>
</file>

<file path=customXml/item3.xml><?xml version="1.0" encoding="utf-8"?>
<?mso-contentType ?>
<p:Policy xmlns:p="office.server.policy" id="" local="true">
  <p:Name>QR QMS Controlled Document</p:Name>
  <p:Description/>
  <p:Statement/>
  <p:PolicyItems>
    <p:PolicyItem featureId="Microsoft.Office.RecordsManagement.PolicyFeatures.PolicyLabel" staticId="0x0101007982D6CA5D4D314DB59D645EC26A90CF|801092262" UniqueId="8a1cae96-203c-479b-9563-211dc6eaf43c">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segment type="metadata">_UIVersionString</segment>
        </label>
      </p:CustomData>
    </p:PolicyItem>
    <p:PolicyItem featureId="Microsoft.Office.RecordsManagement.PolicyFeatures.Expiration" staticId="0x0101007982D6CA5D4D314DB59D645EC26A90CF" UniqueId="6af8b661-e036-4a75-97ef-bf5d8569e9f3">
      <p:Name>Retention</p:Name>
      <p:Description>Automatic scheduling of content for processing, and performing a retention action on content that has reached its due date.</p:Description>
      <p:CustomData/>
    </p:PolicyItem>
  </p:PolicyItems>
</p:Policy>
</file>

<file path=customXml/item4.xml><?xml version="1.0" encoding="utf-8"?>
<?mso-contentType ?>
<PolicyDirtyBag xmlns="microsoft.office.server.policy.changes">
  <Microsoft.Office.RecordsManagement.PolicyFeatures.Expiration op="Change"/>
</PolicyDirtyBag>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488658-2EC9-4D92-AE1B-268AD2B569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2309ac8-8b83-4980-9c28-9a0f7a08be91"/>
    <ds:schemaRef ds:uri="9e79b028-0547-4933-b75b-ac4fff95b6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1C06A49-35C6-4F96-B64D-F00C47FBA51A}">
  <ds:schemaRefs>
    <ds:schemaRef ds:uri="http://schemas.microsoft.com/office/2006/documentManagement/types"/>
    <ds:schemaRef ds:uri="http://schemas.microsoft.com/sharepoint/v3"/>
    <ds:schemaRef ds:uri="http://purl.org/dc/dcmitype/"/>
    <ds:schemaRef ds:uri="http://schemas.microsoft.com/office/2006/metadata/properties"/>
    <ds:schemaRef ds:uri="http://purl.org/dc/terms/"/>
    <ds:schemaRef ds:uri="http://purl.org/dc/elements/1.1/"/>
    <ds:schemaRef ds:uri="http://schemas.microsoft.com/office/infopath/2007/PartnerControls"/>
    <ds:schemaRef ds:uri="http://schemas.openxmlformats.org/package/2006/metadata/core-properties"/>
    <ds:schemaRef ds:uri="9e79b028-0547-4933-b75b-ac4fff95b66a"/>
    <ds:schemaRef ds:uri="72309ac8-8b83-4980-9c28-9a0f7a08be91"/>
    <ds:schemaRef ds:uri="http://www.w3.org/XML/1998/namespace"/>
  </ds:schemaRefs>
</ds:datastoreItem>
</file>

<file path=customXml/itemProps3.xml><?xml version="1.0" encoding="utf-8"?>
<ds:datastoreItem xmlns:ds="http://schemas.openxmlformats.org/officeDocument/2006/customXml" ds:itemID="{796555A5-BD3C-47A5-AF80-957A721457B0}">
  <ds:schemaRefs>
    <ds:schemaRef ds:uri="office.server.policy"/>
  </ds:schemaRefs>
</ds:datastoreItem>
</file>

<file path=customXml/itemProps4.xml><?xml version="1.0" encoding="utf-8"?>
<ds:datastoreItem xmlns:ds="http://schemas.openxmlformats.org/officeDocument/2006/customXml" ds:itemID="{4BE3CA65-0207-47DE-869B-A0556ACED63A}">
  <ds:schemaRefs>
    <ds:schemaRef ds:uri="microsoft.office.server.policy.changes"/>
  </ds:schemaRefs>
</ds:datastoreItem>
</file>

<file path=customXml/itemProps5.xml><?xml version="1.0" encoding="utf-8"?>
<ds:datastoreItem xmlns:ds="http://schemas.openxmlformats.org/officeDocument/2006/customXml" ds:itemID="{C96CD1C0-FA1B-4C1F-8435-8E82BD98F3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QR Standard Powerpoint Template</Template>
  <TotalTime>0</TotalTime>
  <Words>293</Words>
  <Application>Microsoft Office PowerPoint</Application>
  <PresentationFormat>Custom</PresentationFormat>
  <Paragraphs>82</Paragraphs>
  <Slides>15</Slides>
  <Notes>0</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15</vt:i4>
      </vt:variant>
    </vt:vector>
  </HeadingPairs>
  <TitlesOfParts>
    <vt:vector size="26" baseType="lpstr">
      <vt:lpstr>Roboto Thin</vt:lpstr>
      <vt:lpstr>Dolce Vita Light</vt:lpstr>
      <vt:lpstr>Arial</vt:lpstr>
      <vt:lpstr>Wingdings</vt:lpstr>
      <vt:lpstr>Roboto Light</vt:lpstr>
      <vt:lpstr>QR 3.0 Title Slide Layout</vt:lpstr>
      <vt:lpstr>QR 3.0 Title only</vt:lpstr>
      <vt:lpstr>1_QR 3.0 Title only</vt:lpstr>
      <vt:lpstr>QR 3.0 Images (with code)</vt:lpstr>
      <vt:lpstr>QR 3.0 Images (without code)</vt:lpstr>
      <vt:lpstr>QR 3.0 Section Title only</vt:lpstr>
      <vt:lpstr>Caching</vt:lpstr>
      <vt:lpstr>Github</vt:lpstr>
      <vt:lpstr>What is A cache?</vt:lpstr>
      <vt:lpstr>Benefits</vt:lpstr>
      <vt:lpstr>Python</vt:lpstr>
      <vt:lpstr>Python Caching</vt:lpstr>
      <vt:lpstr>LRU Cache</vt:lpstr>
      <vt:lpstr>Caching In DJANGO</vt:lpstr>
      <vt:lpstr>Template &amp; View</vt:lpstr>
      <vt:lpstr>View based Caching</vt:lpstr>
      <vt:lpstr>Template Fragments</vt:lpstr>
      <vt:lpstr>Template Fragments</vt:lpstr>
      <vt:lpstr>Fine Grained CachE</vt:lpstr>
      <vt:lpstr>DjANGO Cache TYpes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Robin Lee</dc:creator>
  <cp:lastModifiedBy>Robin Lee</cp:lastModifiedBy>
  <cp:revision>3</cp:revision>
  <dcterms:created xsi:type="dcterms:W3CDTF">2025-10-16T09:39:36Z</dcterms:created>
  <dcterms:modified xsi:type="dcterms:W3CDTF">2025-10-17T09:22:31Z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0x0101007982D6CA5D4D314DB59D645EC26A90CF</vt:lpwstr>
  </property>
  <property fmtid="{D5CDD505-2E9C-101B-9397-08002B2CF9AE}" pid="3" name="_dlc_policyId">
    <vt:lpwstr>0x0101007982D6CA5D4D314DB59D645EC26A90CF</vt:lpwstr>
  </property>
  <property fmtid="{D5CDD505-2E9C-101B-9397-08002B2CF9AE}" pid="4" name="ItemRetentionFormula">
    <vt:lpwstr/>
  </property>
</Properties>
</file>